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70" r:id="rId5"/>
    <p:sldId id="262" r:id="rId6"/>
    <p:sldId id="268" r:id="rId7"/>
    <p:sldId id="263" r:id="rId8"/>
    <p:sldId id="265" r:id="rId9"/>
    <p:sldId id="264" r:id="rId10"/>
    <p:sldId id="266" r:id="rId11"/>
    <p:sldId id="26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2B7"/>
    <a:srgbClr val="F2E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B9631-43C0-4DF0-92DD-90A393B90596}" v="689" dt="2023-02-28T17:54:34.268"/>
    <p1510:client id="{53219551-6588-4026-B21E-0A27E9073D32}" v="738" dt="2023-02-28T18:19:00.861"/>
    <p1510:client id="{83E13327-4160-42F0-A9B8-5FD9B472331A}" v="1417" dt="2023-02-28T17:39:23.313"/>
    <p1510:client id="{EF2C403D-9BC4-4DBD-87B3-66465C5AD2AC}" v="2230" dt="2023-02-28T17:53:29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ie F" userId="abc7d0a65e4f0d22" providerId="LiveId" clId="{49CB9631-43C0-4DF0-92DD-90A393B90596}"/>
    <pc:docChg chg="undo custSel addSld delSld modSld sldOrd">
      <pc:chgData name="Stephanie F" userId="abc7d0a65e4f0d22" providerId="LiveId" clId="{49CB9631-43C0-4DF0-92DD-90A393B90596}" dt="2023-02-28T17:54:34.268" v="735" actId="20577"/>
      <pc:docMkLst>
        <pc:docMk/>
      </pc:docMkLst>
      <pc:sldChg chg="addSp delSp modSp mod">
        <pc:chgData name="Stephanie F" userId="abc7d0a65e4f0d22" providerId="LiveId" clId="{49CB9631-43C0-4DF0-92DD-90A393B90596}" dt="2023-02-28T14:52:01.209" v="616" actId="20577"/>
        <pc:sldMkLst>
          <pc:docMk/>
          <pc:sldMk cId="1838244875" sldId="256"/>
        </pc:sldMkLst>
        <pc:spChg chg="del mod">
          <ac:chgData name="Stephanie F" userId="abc7d0a65e4f0d22" providerId="LiveId" clId="{49CB9631-43C0-4DF0-92DD-90A393B90596}" dt="2023-02-28T14:16:50.615" v="421"/>
          <ac:spMkLst>
            <pc:docMk/>
            <pc:sldMk cId="1838244875" sldId="256"/>
            <ac:spMk id="2" creationId="{E8A0A02F-3521-A6D8-8414-029FC148A4A6}"/>
          </ac:spMkLst>
        </pc:spChg>
        <pc:spChg chg="add del mod">
          <ac:chgData name="Stephanie F" userId="abc7d0a65e4f0d22" providerId="LiveId" clId="{49CB9631-43C0-4DF0-92DD-90A393B90596}" dt="2023-02-28T14:17:14.914" v="426"/>
          <ac:spMkLst>
            <pc:docMk/>
            <pc:sldMk cId="1838244875" sldId="256"/>
            <ac:spMk id="3" creationId="{805039D9-CE4F-D332-6991-E1CD8CD34551}"/>
          </ac:spMkLst>
        </pc:spChg>
        <pc:spChg chg="mod">
          <ac:chgData name="Stephanie F" userId="abc7d0a65e4f0d22" providerId="LiveId" clId="{49CB9631-43C0-4DF0-92DD-90A393B90596}" dt="2023-02-28T14:52:01.209" v="616" actId="20577"/>
          <ac:spMkLst>
            <pc:docMk/>
            <pc:sldMk cId="1838244875" sldId="256"/>
            <ac:spMk id="8" creationId="{D382DECE-30D7-8BA7-D2A5-C01AE6867379}"/>
          </ac:spMkLst>
        </pc:spChg>
        <pc:spChg chg="add mod">
          <ac:chgData name="Stephanie F" userId="abc7d0a65e4f0d22" providerId="LiveId" clId="{49CB9631-43C0-4DF0-92DD-90A393B90596}" dt="2023-02-28T14:19:17.357" v="479" actId="207"/>
          <ac:spMkLst>
            <pc:docMk/>
            <pc:sldMk cId="1838244875" sldId="256"/>
            <ac:spMk id="9" creationId="{16E29DDD-DE14-47E0-0DEE-82EB8337A2A0}"/>
          </ac:spMkLst>
        </pc:spChg>
        <pc:picChg chg="add mod">
          <ac:chgData name="Stephanie F" userId="abc7d0a65e4f0d22" providerId="LiveId" clId="{49CB9631-43C0-4DF0-92DD-90A393B90596}" dt="2023-02-28T14:18:08.802" v="433"/>
          <ac:picMkLst>
            <pc:docMk/>
            <pc:sldMk cId="1838244875" sldId="256"/>
            <ac:picMk id="4" creationId="{2D0ED229-C5FD-87F2-18EA-24C51603D0A7}"/>
          </ac:picMkLst>
        </pc:picChg>
      </pc:sldChg>
      <pc:sldChg chg="addSp delSp modSp mod ord setBg">
        <pc:chgData name="Stephanie F" userId="abc7d0a65e4f0d22" providerId="LiveId" clId="{49CB9631-43C0-4DF0-92DD-90A393B90596}" dt="2023-02-28T17:54:34.268" v="735" actId="20577"/>
        <pc:sldMkLst>
          <pc:docMk/>
          <pc:sldMk cId="2211922607" sldId="260"/>
        </pc:sldMkLst>
        <pc:spChg chg="del mod">
          <ac:chgData name="Stephanie F" userId="abc7d0a65e4f0d22" providerId="LiveId" clId="{49CB9631-43C0-4DF0-92DD-90A393B90596}" dt="2023-02-28T12:51:37.211" v="11"/>
          <ac:spMkLst>
            <pc:docMk/>
            <pc:sldMk cId="2211922607" sldId="260"/>
            <ac:spMk id="2" creationId="{70D9B8A6-CFB0-0F08-A64C-7C81C2138166}"/>
          </ac:spMkLst>
        </pc:spChg>
        <pc:spChg chg="add del">
          <ac:chgData name="Stephanie F" userId="abc7d0a65e4f0d22" providerId="LiveId" clId="{49CB9631-43C0-4DF0-92DD-90A393B90596}" dt="2023-02-28T12:58:48.879" v="22" actId="22"/>
          <ac:spMkLst>
            <pc:docMk/>
            <pc:sldMk cId="2211922607" sldId="260"/>
            <ac:spMk id="4" creationId="{8DEE8653-E50F-D9E9-BB91-FD77D338863E}"/>
          </ac:spMkLst>
        </pc:spChg>
        <pc:spChg chg="add del mod">
          <ac:chgData name="Stephanie F" userId="abc7d0a65e4f0d22" providerId="LiveId" clId="{49CB9631-43C0-4DF0-92DD-90A393B90596}" dt="2023-02-28T13:34:34.941" v="59"/>
          <ac:spMkLst>
            <pc:docMk/>
            <pc:sldMk cId="2211922607" sldId="260"/>
            <ac:spMk id="9" creationId="{FB4C4700-2BC7-8418-C835-D6DF6DC50056}"/>
          </ac:spMkLst>
        </pc:spChg>
        <pc:spChg chg="add del mod">
          <ac:chgData name="Stephanie F" userId="abc7d0a65e4f0d22" providerId="LiveId" clId="{49CB9631-43C0-4DF0-92DD-90A393B90596}" dt="2023-02-28T13:36:06.059" v="67"/>
          <ac:spMkLst>
            <pc:docMk/>
            <pc:sldMk cId="2211922607" sldId="260"/>
            <ac:spMk id="11" creationId="{5AE5AEED-C8AE-A6F8-FF7A-F5ADEC0DFCA1}"/>
          </ac:spMkLst>
        </pc:spChg>
        <pc:spChg chg="add del">
          <ac:chgData name="Stephanie F" userId="abc7d0a65e4f0d22" providerId="LiveId" clId="{49CB9631-43C0-4DF0-92DD-90A393B90596}" dt="2023-02-28T13:36:59.347" v="69" actId="22"/>
          <ac:spMkLst>
            <pc:docMk/>
            <pc:sldMk cId="2211922607" sldId="260"/>
            <ac:spMk id="13" creationId="{0FC94BD0-AF61-CDC8-9F69-951652BDF047}"/>
          </ac:spMkLst>
        </pc:spChg>
        <pc:spChg chg="add mod">
          <ac:chgData name="Stephanie F" userId="abc7d0a65e4f0d22" providerId="LiveId" clId="{49CB9631-43C0-4DF0-92DD-90A393B90596}" dt="2023-02-28T17:54:34.268" v="735" actId="20577"/>
          <ac:spMkLst>
            <pc:docMk/>
            <pc:sldMk cId="2211922607" sldId="260"/>
            <ac:spMk id="20" creationId="{A0087E81-9BA6-75B6-71D0-5A1F7DD741D1}"/>
          </ac:spMkLst>
        </pc:spChg>
        <pc:spChg chg="add mod">
          <ac:chgData name="Stephanie F" userId="abc7d0a65e4f0d22" providerId="LiveId" clId="{49CB9631-43C0-4DF0-92DD-90A393B90596}" dt="2023-02-28T16:25:35.607" v="652" actId="14100"/>
          <ac:spMkLst>
            <pc:docMk/>
            <pc:sldMk cId="2211922607" sldId="260"/>
            <ac:spMk id="21" creationId="{B9134265-6140-7BBF-9817-5C83145F0DE6}"/>
          </ac:spMkLst>
        </pc:spChg>
        <pc:spChg chg="add mod">
          <ac:chgData name="Stephanie F" userId="abc7d0a65e4f0d22" providerId="LiveId" clId="{49CB9631-43C0-4DF0-92DD-90A393B90596}" dt="2023-02-28T16:25:47.181" v="653" actId="14100"/>
          <ac:spMkLst>
            <pc:docMk/>
            <pc:sldMk cId="2211922607" sldId="260"/>
            <ac:spMk id="22" creationId="{D3D2A8F6-AFF0-5F0D-17A5-8597FE48F48D}"/>
          </ac:spMkLst>
        </pc:spChg>
        <pc:spChg chg="add mod">
          <ac:chgData name="Stephanie F" userId="abc7d0a65e4f0d22" providerId="LiveId" clId="{49CB9631-43C0-4DF0-92DD-90A393B90596}" dt="2023-02-28T13:47:11.880" v="201" actId="14100"/>
          <ac:spMkLst>
            <pc:docMk/>
            <pc:sldMk cId="2211922607" sldId="260"/>
            <ac:spMk id="23" creationId="{ECF57B7F-CCF1-2228-9561-C2D677F4244E}"/>
          </ac:spMkLst>
        </pc:spChg>
        <pc:spChg chg="add mod">
          <ac:chgData name="Stephanie F" userId="abc7d0a65e4f0d22" providerId="LiveId" clId="{49CB9631-43C0-4DF0-92DD-90A393B90596}" dt="2023-02-28T16:27:01.897" v="660" actId="1076"/>
          <ac:spMkLst>
            <pc:docMk/>
            <pc:sldMk cId="2211922607" sldId="260"/>
            <ac:spMk id="24" creationId="{B4D47C9E-4D3F-8633-0E5C-2AF197268921}"/>
          </ac:spMkLst>
        </pc:spChg>
        <pc:spChg chg="add mod">
          <ac:chgData name="Stephanie F" userId="abc7d0a65e4f0d22" providerId="LiveId" clId="{49CB9631-43C0-4DF0-92DD-90A393B90596}" dt="2023-02-28T16:27:17.185" v="662" actId="1076"/>
          <ac:spMkLst>
            <pc:docMk/>
            <pc:sldMk cId="2211922607" sldId="260"/>
            <ac:spMk id="25" creationId="{8B736303-E36B-A812-F269-D776F6502C72}"/>
          </ac:spMkLst>
        </pc:spChg>
        <pc:spChg chg="add mod">
          <ac:chgData name="Stephanie F" userId="abc7d0a65e4f0d22" providerId="LiveId" clId="{49CB9631-43C0-4DF0-92DD-90A393B90596}" dt="2023-02-28T16:27:52.694" v="667" actId="1076"/>
          <ac:spMkLst>
            <pc:docMk/>
            <pc:sldMk cId="2211922607" sldId="260"/>
            <ac:spMk id="26" creationId="{EE873307-4D27-AEE4-7B22-1CD66DB8CD05}"/>
          </ac:spMkLst>
        </pc:spChg>
        <pc:spChg chg="add del">
          <ac:chgData name="Stephanie F" userId="abc7d0a65e4f0d22" providerId="LiveId" clId="{49CB9631-43C0-4DF0-92DD-90A393B90596}" dt="2023-02-28T13:58:30.045" v="233" actId="478"/>
          <ac:spMkLst>
            <pc:docMk/>
            <pc:sldMk cId="2211922607" sldId="260"/>
            <ac:spMk id="28" creationId="{6B1F61F4-57F4-73BE-D9B4-3B8DDA58070B}"/>
          </ac:spMkLst>
        </pc:spChg>
        <pc:spChg chg="add mod">
          <ac:chgData name="Stephanie F" userId="abc7d0a65e4f0d22" providerId="LiveId" clId="{49CB9631-43C0-4DF0-92DD-90A393B90596}" dt="2023-02-28T16:24:45.697" v="649" actId="115"/>
          <ac:spMkLst>
            <pc:docMk/>
            <pc:sldMk cId="2211922607" sldId="260"/>
            <ac:spMk id="33" creationId="{5621F8DA-3F8F-9A85-12F2-52F1D7273EF1}"/>
          </ac:spMkLst>
        </pc:spChg>
        <pc:spChg chg="add del mod">
          <ac:chgData name="Stephanie F" userId="abc7d0a65e4f0d22" providerId="LiveId" clId="{49CB9631-43C0-4DF0-92DD-90A393B90596}" dt="2023-02-28T14:09:30.980" v="327" actId="1076"/>
          <ac:spMkLst>
            <pc:docMk/>
            <pc:sldMk cId="2211922607" sldId="260"/>
            <ac:spMk id="34" creationId="{293503B7-1C37-8143-1E2A-B98ED63AC40F}"/>
          </ac:spMkLst>
        </pc:spChg>
        <pc:spChg chg="add mod">
          <ac:chgData name="Stephanie F" userId="abc7d0a65e4f0d22" providerId="LiveId" clId="{49CB9631-43C0-4DF0-92DD-90A393B90596}" dt="2023-02-28T14:10:00.840" v="351" actId="20577"/>
          <ac:spMkLst>
            <pc:docMk/>
            <pc:sldMk cId="2211922607" sldId="260"/>
            <ac:spMk id="35" creationId="{4EE3630E-2DD0-E482-A400-C61A4E36CAB0}"/>
          </ac:spMkLst>
        </pc:spChg>
        <pc:spChg chg="add del mod">
          <ac:chgData name="Stephanie F" userId="abc7d0a65e4f0d22" providerId="LiveId" clId="{49CB9631-43C0-4DF0-92DD-90A393B90596}" dt="2023-02-28T16:27:34.147" v="664" actId="1076"/>
          <ac:spMkLst>
            <pc:docMk/>
            <pc:sldMk cId="2211922607" sldId="260"/>
            <ac:spMk id="36" creationId="{2EC1FBD7-A4C7-E0DF-B0B6-0089F0A83E3F}"/>
          </ac:spMkLst>
        </pc:spChg>
        <pc:spChg chg="add del mod">
          <ac:chgData name="Stephanie F" userId="abc7d0a65e4f0d22" providerId="LiveId" clId="{49CB9631-43C0-4DF0-92DD-90A393B90596}" dt="2023-02-28T14:12:24.954" v="411"/>
          <ac:spMkLst>
            <pc:docMk/>
            <pc:sldMk cId="2211922607" sldId="260"/>
            <ac:spMk id="38" creationId="{D12ED8C0-7804-51BC-4F41-91AAEFE32EE8}"/>
          </ac:spMkLst>
        </pc:spChg>
        <pc:spChg chg="add mod">
          <ac:chgData name="Stephanie F" userId="abc7d0a65e4f0d22" providerId="LiveId" clId="{49CB9631-43C0-4DF0-92DD-90A393B90596}" dt="2023-02-28T16:27:26.917" v="663" actId="1076"/>
          <ac:spMkLst>
            <pc:docMk/>
            <pc:sldMk cId="2211922607" sldId="260"/>
            <ac:spMk id="39" creationId="{ED7BF6F8-5A50-386B-B9B4-6BD1AAE6DEE8}"/>
          </ac:spMkLst>
        </pc:spChg>
        <pc:spChg chg="add mod">
          <ac:chgData name="Stephanie F" userId="abc7d0a65e4f0d22" providerId="LiveId" clId="{49CB9631-43C0-4DF0-92DD-90A393B90596}" dt="2023-02-28T16:27:38.540" v="665" actId="1076"/>
          <ac:spMkLst>
            <pc:docMk/>
            <pc:sldMk cId="2211922607" sldId="260"/>
            <ac:spMk id="40" creationId="{EB56575B-F84E-2481-D871-345BB0181E1B}"/>
          </ac:spMkLst>
        </pc:spChg>
        <pc:picChg chg="add mod">
          <ac:chgData name="Stephanie F" userId="abc7d0a65e4f0d22" providerId="LiveId" clId="{49CB9631-43C0-4DF0-92DD-90A393B90596}" dt="2023-02-28T13:54:52.143" v="219"/>
          <ac:picMkLst>
            <pc:docMk/>
            <pc:sldMk cId="2211922607" sldId="260"/>
            <ac:picMk id="4" creationId="{A57C52FA-48F4-2E79-E98A-D9EB4738DD18}"/>
          </ac:picMkLst>
        </pc:picChg>
        <pc:picChg chg="add del mod">
          <ac:chgData name="Stephanie F" userId="abc7d0a65e4f0d22" providerId="LiveId" clId="{49CB9631-43C0-4DF0-92DD-90A393B90596}" dt="2023-02-28T13:44:38.459" v="163" actId="478"/>
          <ac:picMkLst>
            <pc:docMk/>
            <pc:sldMk cId="2211922607" sldId="260"/>
            <ac:picMk id="6" creationId="{C76712CF-1542-D7F4-7A00-331F7EFCAF0E}"/>
          </ac:picMkLst>
        </pc:picChg>
        <pc:picChg chg="add mod">
          <ac:chgData name="Stephanie F" userId="abc7d0a65e4f0d22" providerId="LiveId" clId="{49CB9631-43C0-4DF0-92DD-90A393B90596}" dt="2023-02-28T16:27:11.500" v="661" actId="1076"/>
          <ac:picMkLst>
            <pc:docMk/>
            <pc:sldMk cId="2211922607" sldId="260"/>
            <ac:picMk id="6" creationId="{F18F4725-2E83-36A0-C402-C95AE9713F3C}"/>
          </ac:picMkLst>
        </pc:picChg>
        <pc:picChg chg="add mod">
          <ac:chgData name="Stephanie F" userId="abc7d0a65e4f0d22" providerId="LiveId" clId="{49CB9631-43C0-4DF0-92DD-90A393B90596}" dt="2023-02-28T14:12:51.521" v="416" actId="1076"/>
          <ac:picMkLst>
            <pc:docMk/>
            <pc:sldMk cId="2211922607" sldId="260"/>
            <ac:picMk id="8" creationId="{9FCF2FEB-D7A2-022E-157B-DCBBDF4AFC66}"/>
          </ac:picMkLst>
        </pc:picChg>
        <pc:picChg chg="add mod">
          <ac:chgData name="Stephanie F" userId="abc7d0a65e4f0d22" providerId="LiveId" clId="{49CB9631-43C0-4DF0-92DD-90A393B90596}" dt="2023-02-28T16:27:26.917" v="663" actId="1076"/>
          <ac:picMkLst>
            <pc:docMk/>
            <pc:sldMk cId="2211922607" sldId="260"/>
            <ac:picMk id="9" creationId="{0D7ECA53-E9A6-38F0-9B0F-F916F1DBC6CB}"/>
          </ac:picMkLst>
        </pc:picChg>
        <pc:picChg chg="add mod">
          <ac:chgData name="Stephanie F" userId="abc7d0a65e4f0d22" providerId="LiveId" clId="{49CB9631-43C0-4DF0-92DD-90A393B90596}" dt="2023-02-28T16:24:36.093" v="647" actId="14100"/>
          <ac:picMkLst>
            <pc:docMk/>
            <pc:sldMk cId="2211922607" sldId="260"/>
            <ac:picMk id="10" creationId="{0B4B40AD-CE8E-5804-846E-4B40251E63F8}"/>
          </ac:picMkLst>
        </pc:picChg>
        <pc:picChg chg="del">
          <ac:chgData name="Stephanie F" userId="abc7d0a65e4f0d22" providerId="LiveId" clId="{49CB9631-43C0-4DF0-92DD-90A393B90596}" dt="2023-02-28T12:51:33.764" v="8" actId="478"/>
          <ac:picMkLst>
            <pc:docMk/>
            <pc:sldMk cId="2211922607" sldId="260"/>
            <ac:picMk id="10" creationId="{534F715F-4859-D08F-886E-4DD64B8D04FE}"/>
          </ac:picMkLst>
        </pc:picChg>
        <pc:picChg chg="add mod">
          <ac:chgData name="Stephanie F" userId="abc7d0a65e4f0d22" providerId="LiveId" clId="{49CB9631-43C0-4DF0-92DD-90A393B90596}" dt="2023-02-28T16:27:43.623" v="666" actId="1076"/>
          <ac:picMkLst>
            <pc:docMk/>
            <pc:sldMk cId="2211922607" sldId="260"/>
            <ac:picMk id="11" creationId="{5D6D9D5D-E940-198D-D241-220CF03F63D4}"/>
          </ac:picMkLst>
        </pc:picChg>
        <pc:picChg chg="add mod">
          <ac:chgData name="Stephanie F" userId="abc7d0a65e4f0d22" providerId="LiveId" clId="{49CB9631-43C0-4DF0-92DD-90A393B90596}" dt="2023-02-28T16:21:11.650" v="621" actId="14100"/>
          <ac:picMkLst>
            <pc:docMk/>
            <pc:sldMk cId="2211922607" sldId="260"/>
            <ac:picMk id="12" creationId="{E763EFA8-E994-ABFB-92F6-9EF22BD01F5B}"/>
          </ac:picMkLst>
        </pc:picChg>
        <pc:picChg chg="add mod">
          <ac:chgData name="Stephanie F" userId="abc7d0a65e4f0d22" providerId="LiveId" clId="{49CB9631-43C0-4DF0-92DD-90A393B90596}" dt="2023-02-28T16:20:51.317" v="618" actId="14100"/>
          <ac:picMkLst>
            <pc:docMk/>
            <pc:sldMk cId="2211922607" sldId="260"/>
            <ac:picMk id="23" creationId="{2D2AA870-9D65-2514-E375-9DE38D6E32C7}"/>
          </ac:picMkLst>
        </pc:picChg>
        <pc:picChg chg="add mod">
          <ac:chgData name="Stephanie F" userId="abc7d0a65e4f0d22" providerId="LiveId" clId="{49CB9631-43C0-4DF0-92DD-90A393B90596}" dt="2023-02-28T16:27:11.500" v="661" actId="1076"/>
          <ac:picMkLst>
            <pc:docMk/>
            <pc:sldMk cId="2211922607" sldId="260"/>
            <ac:picMk id="27" creationId="{0ECA72FD-0480-3A6F-1C4C-B12518B9BB70}"/>
          </ac:picMkLst>
        </pc:picChg>
        <pc:picChg chg="add mod">
          <ac:chgData name="Stephanie F" userId="abc7d0a65e4f0d22" providerId="LiveId" clId="{49CB9631-43C0-4DF0-92DD-90A393B90596}" dt="2023-02-28T16:22:03.659" v="629" actId="14100"/>
          <ac:picMkLst>
            <pc:docMk/>
            <pc:sldMk cId="2211922607" sldId="260"/>
            <ac:picMk id="29" creationId="{1A6CA422-C710-BA47-2ED0-77763F059F7F}"/>
          </ac:picMkLst>
        </pc:picChg>
        <pc:picChg chg="add mod">
          <ac:chgData name="Stephanie F" userId="abc7d0a65e4f0d22" providerId="LiveId" clId="{49CB9631-43C0-4DF0-92DD-90A393B90596}" dt="2023-02-28T16:27:26.917" v="663" actId="1076"/>
          <ac:picMkLst>
            <pc:docMk/>
            <pc:sldMk cId="2211922607" sldId="260"/>
            <ac:picMk id="30" creationId="{32FDEF28-06C9-6B3E-C592-0E6103A8124F}"/>
          </ac:picMkLst>
        </pc:picChg>
        <pc:picChg chg="add mod">
          <ac:chgData name="Stephanie F" userId="abc7d0a65e4f0d22" providerId="LiveId" clId="{49CB9631-43C0-4DF0-92DD-90A393B90596}" dt="2023-02-28T16:24:27.140" v="646" actId="14100"/>
          <ac:picMkLst>
            <pc:docMk/>
            <pc:sldMk cId="2211922607" sldId="260"/>
            <ac:picMk id="31" creationId="{6554C589-68F4-7761-C951-6D525D14E3D6}"/>
          </ac:picMkLst>
        </pc:picChg>
        <pc:picChg chg="add mod">
          <ac:chgData name="Stephanie F" userId="abc7d0a65e4f0d22" providerId="LiveId" clId="{49CB9631-43C0-4DF0-92DD-90A393B90596}" dt="2023-02-28T16:27:43.623" v="666" actId="1076"/>
          <ac:picMkLst>
            <pc:docMk/>
            <pc:sldMk cId="2211922607" sldId="260"/>
            <ac:picMk id="32" creationId="{7775F9FA-A0FA-4DD6-1ADD-8BCD6D3AFDF8}"/>
          </ac:picMkLst>
        </pc:picChg>
        <pc:picChg chg="add del mod">
          <ac:chgData name="Stephanie F" userId="abc7d0a65e4f0d22" providerId="LiveId" clId="{49CB9631-43C0-4DF0-92DD-90A393B90596}" dt="2023-02-28T13:45:18.467" v="173" actId="478"/>
          <ac:picMkLst>
            <pc:docMk/>
            <pc:sldMk cId="2211922607" sldId="260"/>
            <ac:picMk id="1026" creationId="{47A1A94C-9584-2BA7-4B73-794602FA052D}"/>
          </ac:picMkLst>
        </pc:picChg>
        <pc:picChg chg="add del mod">
          <ac:chgData name="Stephanie F" userId="abc7d0a65e4f0d22" providerId="LiveId" clId="{49CB9631-43C0-4DF0-92DD-90A393B90596}" dt="2023-02-28T13:38:22.478" v="90" actId="21"/>
          <ac:picMkLst>
            <pc:docMk/>
            <pc:sldMk cId="2211922607" sldId="260"/>
            <ac:picMk id="1028" creationId="{2C0257FB-B19C-2898-180E-09633C840C5F}"/>
          </ac:picMkLst>
        </pc:picChg>
        <pc:picChg chg="add del mod">
          <ac:chgData name="Stephanie F" userId="abc7d0a65e4f0d22" providerId="LiveId" clId="{49CB9631-43C0-4DF0-92DD-90A393B90596}" dt="2023-02-28T13:38:22.478" v="90" actId="21"/>
          <ac:picMkLst>
            <pc:docMk/>
            <pc:sldMk cId="2211922607" sldId="260"/>
            <ac:picMk id="1030" creationId="{B63CBBF7-884F-A843-E36D-6730B7F90458}"/>
          </ac:picMkLst>
        </pc:picChg>
        <pc:picChg chg="add del mod">
          <ac:chgData name="Stephanie F" userId="abc7d0a65e4f0d22" providerId="LiveId" clId="{49CB9631-43C0-4DF0-92DD-90A393B90596}" dt="2023-02-28T13:45:05.496" v="170" actId="478"/>
          <ac:picMkLst>
            <pc:docMk/>
            <pc:sldMk cId="2211922607" sldId="260"/>
            <ac:picMk id="1032" creationId="{0566ECA1-7041-1D0C-863C-D67F7BC7EFAB}"/>
          </ac:picMkLst>
        </pc:picChg>
        <pc:picChg chg="add del mod">
          <ac:chgData name="Stephanie F" userId="abc7d0a65e4f0d22" providerId="LiveId" clId="{49CB9631-43C0-4DF0-92DD-90A393B90596}" dt="2023-02-28T13:45:46.129" v="184" actId="478"/>
          <ac:picMkLst>
            <pc:docMk/>
            <pc:sldMk cId="2211922607" sldId="260"/>
            <ac:picMk id="1034" creationId="{1E5CBDBB-AEF6-E719-DE97-975AFA32593D}"/>
          </ac:picMkLst>
        </pc:picChg>
        <pc:picChg chg="add del mod">
          <ac:chgData name="Stephanie F" userId="abc7d0a65e4f0d22" providerId="LiveId" clId="{49CB9631-43C0-4DF0-92DD-90A393B90596}" dt="2023-02-28T13:45:59.860" v="188" actId="478"/>
          <ac:picMkLst>
            <pc:docMk/>
            <pc:sldMk cId="2211922607" sldId="260"/>
            <ac:picMk id="1036" creationId="{616E9ED1-CB2E-AADB-4766-1CC8B98ECD57}"/>
          </ac:picMkLst>
        </pc:picChg>
      </pc:sldChg>
      <pc:sldChg chg="addSp delSp new del mod">
        <pc:chgData name="Stephanie F" userId="abc7d0a65e4f0d22" providerId="LiveId" clId="{49CB9631-43C0-4DF0-92DD-90A393B90596}" dt="2023-02-28T12:51:24.153" v="6" actId="2696"/>
        <pc:sldMkLst>
          <pc:docMk/>
          <pc:sldMk cId="2138341390" sldId="261"/>
        </pc:sldMkLst>
        <pc:spChg chg="del">
          <ac:chgData name="Stephanie F" userId="abc7d0a65e4f0d22" providerId="LiveId" clId="{49CB9631-43C0-4DF0-92DD-90A393B90596}" dt="2023-02-28T12:21:44.277" v="3" actId="478"/>
          <ac:spMkLst>
            <pc:docMk/>
            <pc:sldMk cId="2138341390" sldId="261"/>
            <ac:spMk id="2" creationId="{0D3BE0B1-7D03-273B-6B16-4D71789C423C}"/>
          </ac:spMkLst>
        </pc:spChg>
        <pc:spChg chg="del">
          <ac:chgData name="Stephanie F" userId="abc7d0a65e4f0d22" providerId="LiveId" clId="{49CB9631-43C0-4DF0-92DD-90A393B90596}" dt="2023-02-28T12:21:47.539" v="4" actId="478"/>
          <ac:spMkLst>
            <pc:docMk/>
            <pc:sldMk cId="2138341390" sldId="261"/>
            <ac:spMk id="3" creationId="{51D56AB1-1D0E-64BA-14F0-74F995E0FE53}"/>
          </ac:spMkLst>
        </pc:spChg>
        <pc:picChg chg="add del">
          <ac:chgData name="Stephanie F" userId="abc7d0a65e4f0d22" providerId="LiveId" clId="{49CB9631-43C0-4DF0-92DD-90A393B90596}" dt="2023-02-28T12:21:36.601" v="2" actId="22"/>
          <ac:picMkLst>
            <pc:docMk/>
            <pc:sldMk cId="2138341390" sldId="261"/>
            <ac:picMk id="5" creationId="{1325DB0D-CDCE-362A-9F6D-4093F1BEA047}"/>
          </ac:picMkLst>
        </pc:picChg>
      </pc:sldChg>
      <pc:sldChg chg="addSp delSp modSp add mod">
        <pc:chgData name="Stephanie F" userId="abc7d0a65e4f0d22" providerId="LiveId" clId="{49CB9631-43C0-4DF0-92DD-90A393B90596}" dt="2023-02-28T16:51:31.935" v="669" actId="20577"/>
        <pc:sldMkLst>
          <pc:docMk/>
          <pc:sldMk cId="374197374" sldId="262"/>
        </pc:sldMkLst>
        <pc:spChg chg="del mod">
          <ac:chgData name="Stephanie F" userId="abc7d0a65e4f0d22" providerId="LiveId" clId="{49CB9631-43C0-4DF0-92DD-90A393B90596}" dt="2023-02-28T12:51:41.592" v="15"/>
          <ac:spMkLst>
            <pc:docMk/>
            <pc:sldMk cId="374197374" sldId="262"/>
            <ac:spMk id="2" creationId="{70D9B8A6-CFB0-0F08-A64C-7C81C2138166}"/>
          </ac:spMkLst>
        </pc:spChg>
        <pc:spChg chg="mod">
          <ac:chgData name="Stephanie F" userId="abc7d0a65e4f0d22" providerId="LiveId" clId="{49CB9631-43C0-4DF0-92DD-90A393B90596}" dt="2023-02-28T16:51:31.935" v="669" actId="20577"/>
          <ac:spMkLst>
            <pc:docMk/>
            <pc:sldMk cId="374197374" sldId="262"/>
            <ac:spMk id="4" creationId="{165A4219-C5B5-B87B-DFE6-DD68164A039C}"/>
          </ac:spMkLst>
        </pc:spChg>
        <pc:picChg chg="mod">
          <ac:chgData name="Stephanie F" userId="abc7d0a65e4f0d22" providerId="LiveId" clId="{49CB9631-43C0-4DF0-92DD-90A393B90596}" dt="2023-02-28T14:40:13.560" v="521" actId="14100"/>
          <ac:picMkLst>
            <pc:docMk/>
            <pc:sldMk cId="374197374" sldId="262"/>
            <ac:picMk id="2" creationId="{3C07AD94-B88B-7269-E76C-57BC191A7480}"/>
          </ac:picMkLst>
        </pc:picChg>
        <pc:picChg chg="add del mod">
          <ac:chgData name="Stephanie F" userId="abc7d0a65e4f0d22" providerId="LiveId" clId="{49CB9631-43C0-4DF0-92DD-90A393B90596}" dt="2023-02-28T14:41:04.504" v="530" actId="478"/>
          <ac:picMkLst>
            <pc:docMk/>
            <pc:sldMk cId="374197374" sldId="262"/>
            <ac:picMk id="8" creationId="{CDE0A1A3-37E8-E8E9-77C5-551C27059D8B}"/>
          </ac:picMkLst>
        </pc:picChg>
        <pc:picChg chg="del">
          <ac:chgData name="Stephanie F" userId="abc7d0a65e4f0d22" providerId="LiveId" clId="{49CB9631-43C0-4DF0-92DD-90A393B90596}" dt="2023-02-28T12:51:38.729" v="12" actId="478"/>
          <ac:picMkLst>
            <pc:docMk/>
            <pc:sldMk cId="374197374" sldId="262"/>
            <ac:picMk id="10" creationId="{534F715F-4859-D08F-886E-4DD64B8D04FE}"/>
          </ac:picMkLst>
        </pc:picChg>
        <pc:picChg chg="add del mod">
          <ac:chgData name="Stephanie F" userId="abc7d0a65e4f0d22" providerId="LiveId" clId="{49CB9631-43C0-4DF0-92DD-90A393B90596}" dt="2023-02-28T14:42:21.947" v="537" actId="478"/>
          <ac:picMkLst>
            <pc:docMk/>
            <pc:sldMk cId="374197374" sldId="262"/>
            <ac:picMk id="11" creationId="{F8B4B7AD-A16C-746C-6C7A-A35F9144ADD6}"/>
          </ac:picMkLst>
        </pc:picChg>
        <pc:picChg chg="add del mod">
          <ac:chgData name="Stephanie F" userId="abc7d0a65e4f0d22" providerId="LiveId" clId="{49CB9631-43C0-4DF0-92DD-90A393B90596}" dt="2023-02-28T14:42:32.174" v="542" actId="478"/>
          <ac:picMkLst>
            <pc:docMk/>
            <pc:sldMk cId="374197374" sldId="262"/>
            <ac:picMk id="13" creationId="{90179FB9-841C-D429-529A-F8FFE6ABC79F}"/>
          </ac:picMkLst>
        </pc:picChg>
        <pc:picChg chg="add mod">
          <ac:chgData name="Stephanie F" userId="abc7d0a65e4f0d22" providerId="LiveId" clId="{49CB9631-43C0-4DF0-92DD-90A393B90596}" dt="2023-02-28T14:42:46.676" v="547" actId="1076"/>
          <ac:picMkLst>
            <pc:docMk/>
            <pc:sldMk cId="374197374" sldId="262"/>
            <ac:picMk id="21" creationId="{C6C85305-7EF7-39E3-AC9B-96D0DEFAA4DE}"/>
          </ac:picMkLst>
        </pc:picChg>
      </pc:sldChg>
      <pc:sldChg chg="addSp delSp modSp add mod">
        <pc:chgData name="Stephanie F" userId="abc7d0a65e4f0d22" providerId="LiveId" clId="{49CB9631-43C0-4DF0-92DD-90A393B90596}" dt="2023-02-28T16:51:49.587" v="673" actId="20577"/>
        <pc:sldMkLst>
          <pc:docMk/>
          <pc:sldMk cId="3838227037" sldId="263"/>
        </pc:sldMkLst>
        <pc:spChg chg="del mod">
          <ac:chgData name="Stephanie F" userId="abc7d0a65e4f0d22" providerId="LiveId" clId="{49CB9631-43C0-4DF0-92DD-90A393B90596}" dt="2023-02-28T12:51:50.185" v="19"/>
          <ac:spMkLst>
            <pc:docMk/>
            <pc:sldMk cId="3838227037" sldId="263"/>
            <ac:spMk id="2" creationId="{70D9B8A6-CFB0-0F08-A64C-7C81C2138166}"/>
          </ac:spMkLst>
        </pc:spChg>
        <pc:spChg chg="mod">
          <ac:chgData name="Stephanie F" userId="abc7d0a65e4f0d22" providerId="LiveId" clId="{49CB9631-43C0-4DF0-92DD-90A393B90596}" dt="2023-02-28T16:51:49.587" v="673" actId="20577"/>
          <ac:spMkLst>
            <pc:docMk/>
            <pc:sldMk cId="3838227037" sldId="263"/>
            <ac:spMk id="4" creationId="{4981EF1E-97A8-7229-AD3D-8F1DB361B1B3}"/>
          </ac:spMkLst>
        </pc:spChg>
        <pc:picChg chg="add mod">
          <ac:chgData name="Stephanie F" userId="abc7d0a65e4f0d22" providerId="LiveId" clId="{49CB9631-43C0-4DF0-92DD-90A393B90596}" dt="2023-02-28T14:43:58.483" v="559" actId="14100"/>
          <ac:picMkLst>
            <pc:docMk/>
            <pc:sldMk cId="3838227037" sldId="263"/>
            <ac:picMk id="5" creationId="{2035A1F9-1EDC-DAD9-1871-4896F0684BB7}"/>
          </ac:picMkLst>
        </pc:picChg>
        <pc:picChg chg="del">
          <ac:chgData name="Stephanie F" userId="abc7d0a65e4f0d22" providerId="LiveId" clId="{49CB9631-43C0-4DF0-92DD-90A393B90596}" dt="2023-02-28T12:51:44.014" v="16" actId="478"/>
          <ac:picMkLst>
            <pc:docMk/>
            <pc:sldMk cId="3838227037" sldId="263"/>
            <ac:picMk id="10" creationId="{534F715F-4859-D08F-886E-4DD64B8D04FE}"/>
          </ac:picMkLst>
        </pc:picChg>
      </pc:sldChg>
      <pc:sldChg chg="modSp add mod">
        <pc:chgData name="Stephanie F" userId="abc7d0a65e4f0d22" providerId="LiveId" clId="{49CB9631-43C0-4DF0-92DD-90A393B90596}" dt="2023-02-28T17:54:19.849" v="733" actId="20577"/>
        <pc:sldMkLst>
          <pc:docMk/>
          <pc:sldMk cId="3376472385" sldId="264"/>
        </pc:sldMkLst>
        <pc:spChg chg="mod">
          <ac:chgData name="Stephanie F" userId="abc7d0a65e4f0d22" providerId="LiveId" clId="{49CB9631-43C0-4DF0-92DD-90A393B90596}" dt="2023-02-28T17:54:19.849" v="733" actId="20577"/>
          <ac:spMkLst>
            <pc:docMk/>
            <pc:sldMk cId="3376472385" sldId="264"/>
            <ac:spMk id="9" creationId="{221D1B98-AFA5-8795-E2A1-3DF5B5426399}"/>
          </ac:spMkLst>
        </pc:spChg>
      </pc:sldChg>
      <pc:sldChg chg="modSp mod">
        <pc:chgData name="Stephanie F" userId="abc7d0a65e4f0d22" providerId="LiveId" clId="{49CB9631-43C0-4DF0-92DD-90A393B90596}" dt="2023-02-28T16:53:31.294" v="681" actId="1076"/>
        <pc:sldMkLst>
          <pc:docMk/>
          <pc:sldMk cId="4223775975" sldId="265"/>
        </pc:sldMkLst>
        <pc:spChg chg="mod">
          <ac:chgData name="Stephanie F" userId="abc7d0a65e4f0d22" providerId="LiveId" clId="{49CB9631-43C0-4DF0-92DD-90A393B90596}" dt="2023-02-28T16:53:29.705" v="680" actId="1076"/>
          <ac:spMkLst>
            <pc:docMk/>
            <pc:sldMk cId="4223775975" sldId="265"/>
            <ac:spMk id="7" creationId="{13E1252D-3DA5-459D-D94E-2964AFE05EFF}"/>
          </ac:spMkLst>
        </pc:spChg>
        <pc:picChg chg="mod">
          <ac:chgData name="Stephanie F" userId="abc7d0a65e4f0d22" providerId="LiveId" clId="{49CB9631-43C0-4DF0-92DD-90A393B90596}" dt="2023-02-28T16:53:31.294" v="681" actId="1076"/>
          <ac:picMkLst>
            <pc:docMk/>
            <pc:sldMk cId="4223775975" sldId="265"/>
            <ac:picMk id="8" creationId="{6AADAA86-E6AD-53D3-642D-6BEB06E75342}"/>
          </ac:picMkLst>
        </pc:picChg>
      </pc:sldChg>
      <pc:sldChg chg="modSp mod">
        <pc:chgData name="Stephanie F" userId="abc7d0a65e4f0d22" providerId="LiveId" clId="{49CB9631-43C0-4DF0-92DD-90A393B90596}" dt="2023-02-28T16:52:12.247" v="675" actId="20577"/>
        <pc:sldMkLst>
          <pc:docMk/>
          <pc:sldMk cId="3066840496" sldId="266"/>
        </pc:sldMkLst>
        <pc:spChg chg="mod">
          <ac:chgData name="Stephanie F" userId="abc7d0a65e4f0d22" providerId="LiveId" clId="{49CB9631-43C0-4DF0-92DD-90A393B90596}" dt="2023-02-28T16:52:12.247" v="675" actId="20577"/>
          <ac:spMkLst>
            <pc:docMk/>
            <pc:sldMk cId="3066840496" sldId="266"/>
            <ac:spMk id="9" creationId="{221D1B98-AFA5-8795-E2A1-3DF5B5426399}"/>
          </ac:spMkLst>
        </pc:spChg>
      </pc:sldChg>
      <pc:sldChg chg="addSp delSp modSp mod">
        <pc:chgData name="Stephanie F" userId="abc7d0a65e4f0d22" providerId="LiveId" clId="{49CB9631-43C0-4DF0-92DD-90A393B90596}" dt="2023-02-28T16:52:19.180" v="677" actId="20577"/>
        <pc:sldMkLst>
          <pc:docMk/>
          <pc:sldMk cId="2906114773" sldId="267"/>
        </pc:sldMkLst>
        <pc:spChg chg="mod">
          <ac:chgData name="Stephanie F" userId="abc7d0a65e4f0d22" providerId="LiveId" clId="{49CB9631-43C0-4DF0-92DD-90A393B90596}" dt="2023-02-28T16:52:19.180" v="677" actId="20577"/>
          <ac:spMkLst>
            <pc:docMk/>
            <pc:sldMk cId="2906114773" sldId="267"/>
            <ac:spMk id="9" creationId="{221D1B98-AFA5-8795-E2A1-3DF5B5426399}"/>
          </ac:spMkLst>
        </pc:spChg>
        <pc:picChg chg="add del mod">
          <ac:chgData name="Stephanie F" userId="abc7d0a65e4f0d22" providerId="LiveId" clId="{49CB9631-43C0-4DF0-92DD-90A393B90596}" dt="2023-02-28T14:46:41.718" v="569" actId="478"/>
          <ac:picMkLst>
            <pc:docMk/>
            <pc:sldMk cId="2906114773" sldId="267"/>
            <ac:picMk id="5" creationId="{511097BF-CD6F-DCEB-3FBB-BA849B596DCE}"/>
          </ac:picMkLst>
        </pc:picChg>
        <pc:picChg chg="add mod">
          <ac:chgData name="Stephanie F" userId="abc7d0a65e4f0d22" providerId="LiveId" clId="{49CB9631-43C0-4DF0-92DD-90A393B90596}" dt="2023-02-28T14:46:57.781" v="577" actId="1076"/>
          <ac:picMkLst>
            <pc:docMk/>
            <pc:sldMk cId="2906114773" sldId="267"/>
            <ac:picMk id="7" creationId="{5D8DD6B2-010F-4B4C-2D26-42003326AAAD}"/>
          </ac:picMkLst>
        </pc:picChg>
      </pc:sldChg>
      <pc:sldChg chg="modSp mod">
        <pc:chgData name="Stephanie F" userId="abc7d0a65e4f0d22" providerId="LiveId" clId="{49CB9631-43C0-4DF0-92DD-90A393B90596}" dt="2023-02-28T16:51:40.280" v="671" actId="20577"/>
        <pc:sldMkLst>
          <pc:docMk/>
          <pc:sldMk cId="313996977" sldId="268"/>
        </pc:sldMkLst>
        <pc:spChg chg="mod">
          <ac:chgData name="Stephanie F" userId="abc7d0a65e4f0d22" providerId="LiveId" clId="{49CB9631-43C0-4DF0-92DD-90A393B90596}" dt="2023-02-28T16:51:40.280" v="671" actId="20577"/>
          <ac:spMkLst>
            <pc:docMk/>
            <pc:sldMk cId="313996977" sldId="268"/>
            <ac:spMk id="5" creationId="{A917B096-C9F7-3F5B-546E-9F4A77DF08CF}"/>
          </ac:spMkLst>
        </pc:spChg>
        <pc:picChg chg="mod">
          <ac:chgData name="Stephanie F" userId="abc7d0a65e4f0d22" providerId="LiveId" clId="{49CB9631-43C0-4DF0-92DD-90A393B90596}" dt="2023-02-28T14:49:22.703" v="578" actId="1076"/>
          <ac:picMkLst>
            <pc:docMk/>
            <pc:sldMk cId="313996977" sldId="268"/>
            <ac:picMk id="6" creationId="{E1CCE6B9-6FE3-7EED-7EC7-C18D92BACCC4}"/>
          </ac:picMkLst>
        </pc:picChg>
      </pc:sldChg>
      <pc:sldChg chg="addSp modSp mod">
        <pc:chgData name="Stephanie F" userId="abc7d0a65e4f0d22" providerId="LiveId" clId="{49CB9631-43C0-4DF0-92DD-90A393B90596}" dt="2023-02-28T14:32:22.277" v="520" actId="1076"/>
        <pc:sldMkLst>
          <pc:docMk/>
          <pc:sldMk cId="1457210632" sldId="270"/>
        </pc:sldMkLst>
        <pc:spChg chg="add mod">
          <ac:chgData name="Stephanie F" userId="abc7d0a65e4f0d22" providerId="LiveId" clId="{49CB9631-43C0-4DF0-92DD-90A393B90596}" dt="2023-02-28T14:29:40.532" v="508" actId="1076"/>
          <ac:spMkLst>
            <pc:docMk/>
            <pc:sldMk cId="1457210632" sldId="270"/>
            <ac:spMk id="7" creationId="{A13A5F50-574F-846D-EA6F-52AED5F1FC2D}"/>
          </ac:spMkLst>
        </pc:spChg>
        <pc:picChg chg="add mod">
          <ac:chgData name="Stephanie F" userId="abc7d0a65e4f0d22" providerId="LiveId" clId="{49CB9631-43C0-4DF0-92DD-90A393B90596}" dt="2023-02-28T14:32:22.277" v="520" actId="1076"/>
          <ac:picMkLst>
            <pc:docMk/>
            <pc:sldMk cId="1457210632" sldId="270"/>
            <ac:picMk id="9" creationId="{92077A0D-5703-668D-979E-4950247D478D}"/>
          </ac:picMkLst>
        </pc:picChg>
      </pc:sldChg>
      <pc:sldChg chg="modSp mod">
        <pc:chgData name="Stephanie F" userId="abc7d0a65e4f0d22" providerId="LiveId" clId="{49CB9631-43C0-4DF0-92DD-90A393B90596}" dt="2023-02-28T17:18:30.223" v="731" actId="20577"/>
        <pc:sldMkLst>
          <pc:docMk/>
          <pc:sldMk cId="3309124549" sldId="272"/>
        </pc:sldMkLst>
        <pc:spChg chg="mod">
          <ac:chgData name="Stephanie F" userId="abc7d0a65e4f0d22" providerId="LiveId" clId="{49CB9631-43C0-4DF0-92DD-90A393B90596}" dt="2023-02-28T17:18:30.223" v="731" actId="20577"/>
          <ac:spMkLst>
            <pc:docMk/>
            <pc:sldMk cId="3309124549" sldId="272"/>
            <ac:spMk id="12" creationId="{57E9B574-CDBE-5C32-6F8E-E78F5FE56F12}"/>
          </ac:spMkLst>
        </pc:spChg>
      </pc:sldChg>
    </pc:docChg>
  </pc:docChgLst>
  <pc:docChgLst>
    <pc:chgData name="gabriela belo" userId="a84c06efbeed62ce" providerId="Windows Live" clId="Web-{EF2C403D-9BC4-4DBD-87B3-66465C5AD2AC}"/>
    <pc:docChg chg="addSld modSld sldOrd">
      <pc:chgData name="gabriela belo" userId="a84c06efbeed62ce" providerId="Windows Live" clId="Web-{EF2C403D-9BC4-4DBD-87B3-66465C5AD2AC}" dt="2023-02-28T17:53:29.936" v="1252" actId="20577"/>
      <pc:docMkLst>
        <pc:docMk/>
      </pc:docMkLst>
      <pc:sldChg chg="modSp">
        <pc:chgData name="gabriela belo" userId="a84c06efbeed62ce" providerId="Windows Live" clId="Web-{EF2C403D-9BC4-4DBD-87B3-66465C5AD2AC}" dt="2023-02-28T14:52:48.335" v="1066" actId="14100"/>
        <pc:sldMkLst>
          <pc:docMk/>
          <pc:sldMk cId="2459532684" sldId="257"/>
        </pc:sldMkLst>
        <pc:spChg chg="mod">
          <ac:chgData name="gabriela belo" userId="a84c06efbeed62ce" providerId="Windows Live" clId="Web-{EF2C403D-9BC4-4DBD-87B3-66465C5AD2AC}" dt="2023-02-28T14:52:39.131" v="1065" actId="20577"/>
          <ac:spMkLst>
            <pc:docMk/>
            <pc:sldMk cId="2459532684" sldId="257"/>
            <ac:spMk id="10" creationId="{B5219F14-2C5A-12D8-DFA8-8D9D43E8D876}"/>
          </ac:spMkLst>
        </pc:spChg>
        <pc:picChg chg="mod">
          <ac:chgData name="gabriela belo" userId="a84c06efbeed62ce" providerId="Windows Live" clId="Web-{EF2C403D-9BC4-4DBD-87B3-66465C5AD2AC}" dt="2023-02-28T14:52:48.335" v="1066" actId="14100"/>
          <ac:picMkLst>
            <pc:docMk/>
            <pc:sldMk cId="2459532684" sldId="257"/>
            <ac:picMk id="4" creationId="{B603448A-2C53-86AF-13C7-7A8B93680ECA}"/>
          </ac:picMkLst>
        </pc:picChg>
      </pc:sldChg>
      <pc:sldChg chg="modSp">
        <pc:chgData name="gabriela belo" userId="a84c06efbeed62ce" providerId="Windows Live" clId="Web-{EF2C403D-9BC4-4DBD-87B3-66465C5AD2AC}" dt="2023-02-28T16:46:04.249" v="1144" actId="20577"/>
        <pc:sldMkLst>
          <pc:docMk/>
          <pc:sldMk cId="4005144822" sldId="258"/>
        </pc:sldMkLst>
        <pc:spChg chg="mod">
          <ac:chgData name="gabriela belo" userId="a84c06efbeed62ce" providerId="Windows Live" clId="Web-{EF2C403D-9BC4-4DBD-87B3-66465C5AD2AC}" dt="2023-02-28T16:46:04.249" v="1144" actId="20577"/>
          <ac:spMkLst>
            <pc:docMk/>
            <pc:sldMk cId="4005144822" sldId="258"/>
            <ac:spMk id="2" creationId="{6762CBBC-7EE5-C739-A4E8-577FD3470A4D}"/>
          </ac:spMkLst>
        </pc:spChg>
      </pc:sldChg>
      <pc:sldChg chg="modSp">
        <pc:chgData name="gabriela belo" userId="a84c06efbeed62ce" providerId="Windows Live" clId="Web-{EF2C403D-9BC4-4DBD-87B3-66465C5AD2AC}" dt="2023-02-28T17:53:29.936" v="1252" actId="20577"/>
        <pc:sldMkLst>
          <pc:docMk/>
          <pc:sldMk cId="1310414475" sldId="259"/>
        </pc:sldMkLst>
        <pc:spChg chg="mod">
          <ac:chgData name="gabriela belo" userId="a84c06efbeed62ce" providerId="Windows Live" clId="Web-{EF2C403D-9BC4-4DBD-87B3-66465C5AD2AC}" dt="2023-02-28T17:53:29.936" v="1252" actId="20577"/>
          <ac:spMkLst>
            <pc:docMk/>
            <pc:sldMk cId="1310414475" sldId="259"/>
            <ac:spMk id="3" creationId="{3E5DD1CB-8C87-38E1-B3A8-D44F8539044F}"/>
          </ac:spMkLst>
        </pc:spChg>
        <pc:picChg chg="mod">
          <ac:chgData name="gabriela belo" userId="a84c06efbeed62ce" providerId="Windows Live" clId="Web-{EF2C403D-9BC4-4DBD-87B3-66465C5AD2AC}" dt="2023-02-28T14:54:59.604" v="1081" actId="14100"/>
          <ac:picMkLst>
            <pc:docMk/>
            <pc:sldMk cId="1310414475" sldId="259"/>
            <ac:picMk id="9" creationId="{65F4267F-2E4D-289C-7F5C-3A9ED14E86FC}"/>
          </ac:picMkLst>
        </pc:picChg>
      </pc:sldChg>
      <pc:sldChg chg="modSp">
        <pc:chgData name="gabriela belo" userId="a84c06efbeed62ce" providerId="Windows Live" clId="Web-{EF2C403D-9BC4-4DBD-87B3-66465C5AD2AC}" dt="2023-02-28T16:42:10.724" v="1142" actId="20577"/>
        <pc:sldMkLst>
          <pc:docMk/>
          <pc:sldMk cId="2211922607" sldId="260"/>
        </pc:sldMkLst>
        <pc:spChg chg="mod">
          <ac:chgData name="gabriela belo" userId="a84c06efbeed62ce" providerId="Windows Live" clId="Web-{EF2C403D-9BC4-4DBD-87B3-66465C5AD2AC}" dt="2023-02-28T16:42:10.724" v="1142" actId="20577"/>
          <ac:spMkLst>
            <pc:docMk/>
            <pc:sldMk cId="2211922607" sldId="260"/>
            <ac:spMk id="20" creationId="{A0087E81-9BA6-75B6-71D0-5A1F7DD741D1}"/>
          </ac:spMkLst>
        </pc:spChg>
        <pc:spChg chg="mod">
          <ac:chgData name="gabriela belo" userId="a84c06efbeed62ce" providerId="Windows Live" clId="Web-{EF2C403D-9BC4-4DBD-87B3-66465C5AD2AC}" dt="2023-02-28T14:59:25.425" v="1108" actId="1076"/>
          <ac:spMkLst>
            <pc:docMk/>
            <pc:sldMk cId="2211922607" sldId="260"/>
            <ac:spMk id="39" creationId="{ED7BF6F8-5A50-386B-B9B4-6BD1AAE6DEE8}"/>
          </ac:spMkLst>
        </pc:spChg>
        <pc:picChg chg="mod">
          <ac:chgData name="gabriela belo" userId="a84c06efbeed62ce" providerId="Windows Live" clId="Web-{EF2C403D-9BC4-4DBD-87B3-66465C5AD2AC}" dt="2023-02-28T15:03:09.790" v="1139" actId="1076"/>
          <ac:picMkLst>
            <pc:docMk/>
            <pc:sldMk cId="2211922607" sldId="260"/>
            <ac:picMk id="4" creationId="{A57C52FA-48F4-2E79-E98A-D9EB4738DD18}"/>
          </ac:picMkLst>
        </pc:picChg>
        <pc:picChg chg="mod">
          <ac:chgData name="gabriela belo" userId="a84c06efbeed62ce" providerId="Windows Live" clId="Web-{EF2C403D-9BC4-4DBD-87B3-66465C5AD2AC}" dt="2023-02-28T15:01:48.382" v="1122" actId="14100"/>
          <ac:picMkLst>
            <pc:docMk/>
            <pc:sldMk cId="2211922607" sldId="260"/>
            <ac:picMk id="6" creationId="{F18F4725-2E83-36A0-C402-C95AE9713F3C}"/>
          </ac:picMkLst>
        </pc:picChg>
        <pc:picChg chg="mod">
          <ac:chgData name="gabriela belo" userId="a84c06efbeed62ce" providerId="Windows Live" clId="Web-{EF2C403D-9BC4-4DBD-87B3-66465C5AD2AC}" dt="2023-02-28T15:01:58.226" v="1124" actId="14100"/>
          <ac:picMkLst>
            <pc:docMk/>
            <pc:sldMk cId="2211922607" sldId="260"/>
            <ac:picMk id="9" creationId="{0D7ECA53-E9A6-38F0-9B0F-F916F1DBC6CB}"/>
          </ac:picMkLst>
        </pc:picChg>
        <pc:picChg chg="mod">
          <ac:chgData name="gabriela belo" userId="a84c06efbeed62ce" providerId="Windows Live" clId="Web-{EF2C403D-9BC4-4DBD-87B3-66465C5AD2AC}" dt="2023-02-28T15:02:50.368" v="1134" actId="14100"/>
          <ac:picMkLst>
            <pc:docMk/>
            <pc:sldMk cId="2211922607" sldId="260"/>
            <ac:picMk id="10" creationId="{0B4B40AD-CE8E-5804-846E-4B40251E63F8}"/>
          </ac:picMkLst>
        </pc:picChg>
        <pc:picChg chg="mod">
          <ac:chgData name="gabriela belo" userId="a84c06efbeed62ce" providerId="Windows Live" clId="Web-{EF2C403D-9BC4-4DBD-87B3-66465C5AD2AC}" dt="2023-02-28T15:02:22.117" v="1128" actId="1076"/>
          <ac:picMkLst>
            <pc:docMk/>
            <pc:sldMk cId="2211922607" sldId="260"/>
            <ac:picMk id="11" creationId="{5D6D9D5D-E940-198D-D241-220CF03F63D4}"/>
          </ac:picMkLst>
        </pc:picChg>
        <pc:picChg chg="mod">
          <ac:chgData name="gabriela belo" userId="a84c06efbeed62ce" providerId="Windows Live" clId="Web-{EF2C403D-9BC4-4DBD-87B3-66465C5AD2AC}" dt="2023-02-28T15:02:36.977" v="1131" actId="14100"/>
          <ac:picMkLst>
            <pc:docMk/>
            <pc:sldMk cId="2211922607" sldId="260"/>
            <ac:picMk id="12" creationId="{E763EFA8-E994-ABFB-92F6-9EF22BD01F5B}"/>
          </ac:picMkLst>
        </pc:picChg>
        <pc:picChg chg="mod">
          <ac:chgData name="gabriela belo" userId="a84c06efbeed62ce" providerId="Windows Live" clId="Web-{EF2C403D-9BC4-4DBD-87B3-66465C5AD2AC}" dt="2023-02-28T15:03:01.478" v="1137" actId="1076"/>
          <ac:picMkLst>
            <pc:docMk/>
            <pc:sldMk cId="2211922607" sldId="260"/>
            <ac:picMk id="23" creationId="{2D2AA870-9D65-2514-E375-9DE38D6E32C7}"/>
          </ac:picMkLst>
        </pc:picChg>
        <pc:picChg chg="mod">
          <ac:chgData name="gabriela belo" userId="a84c06efbeed62ce" providerId="Windows Live" clId="Web-{EF2C403D-9BC4-4DBD-87B3-66465C5AD2AC}" dt="2023-02-28T15:01:36.241" v="1120" actId="14100"/>
          <ac:picMkLst>
            <pc:docMk/>
            <pc:sldMk cId="2211922607" sldId="260"/>
            <ac:picMk id="27" creationId="{0ECA72FD-0480-3A6F-1C4C-B12518B9BB70}"/>
          </ac:picMkLst>
        </pc:picChg>
        <pc:picChg chg="mod">
          <ac:chgData name="gabriela belo" userId="a84c06efbeed62ce" providerId="Windows Live" clId="Web-{EF2C403D-9BC4-4DBD-87B3-66465C5AD2AC}" dt="2023-02-28T15:02:47.196" v="1133" actId="14100"/>
          <ac:picMkLst>
            <pc:docMk/>
            <pc:sldMk cId="2211922607" sldId="260"/>
            <ac:picMk id="29" creationId="{1A6CA422-C710-BA47-2ED0-77763F059F7F}"/>
          </ac:picMkLst>
        </pc:picChg>
        <pc:picChg chg="mod">
          <ac:chgData name="gabriela belo" userId="a84c06efbeed62ce" providerId="Windows Live" clId="Web-{EF2C403D-9BC4-4DBD-87B3-66465C5AD2AC}" dt="2023-02-28T15:02:05.085" v="1125" actId="1076"/>
          <ac:picMkLst>
            <pc:docMk/>
            <pc:sldMk cId="2211922607" sldId="260"/>
            <ac:picMk id="30" creationId="{32FDEF28-06C9-6B3E-C592-0E6103A8124F}"/>
          </ac:picMkLst>
        </pc:picChg>
        <pc:picChg chg="mod">
          <ac:chgData name="gabriela belo" userId="a84c06efbeed62ce" providerId="Windows Live" clId="Web-{EF2C403D-9BC4-4DBD-87B3-66465C5AD2AC}" dt="2023-02-28T15:02:32.242" v="1130" actId="14100"/>
          <ac:picMkLst>
            <pc:docMk/>
            <pc:sldMk cId="2211922607" sldId="260"/>
            <ac:picMk id="31" creationId="{6554C589-68F4-7761-C951-6D525D14E3D6}"/>
          </ac:picMkLst>
        </pc:picChg>
        <pc:picChg chg="mod">
          <ac:chgData name="gabriela belo" userId="a84c06efbeed62ce" providerId="Windows Live" clId="Web-{EF2C403D-9BC4-4DBD-87B3-66465C5AD2AC}" dt="2023-02-28T15:02:42.821" v="1132" actId="1076"/>
          <ac:picMkLst>
            <pc:docMk/>
            <pc:sldMk cId="2211922607" sldId="260"/>
            <ac:picMk id="32" creationId="{7775F9FA-A0FA-4DD6-1ADD-8BCD6D3AFDF8}"/>
          </ac:picMkLst>
        </pc:picChg>
      </pc:sldChg>
      <pc:sldChg chg="addSp delSp modSp">
        <pc:chgData name="gabriela belo" userId="a84c06efbeed62ce" providerId="Windows Live" clId="Web-{EF2C403D-9BC4-4DBD-87B3-66465C5AD2AC}" dt="2023-02-28T14:45:09.868" v="831" actId="14100"/>
        <pc:sldMkLst>
          <pc:docMk/>
          <pc:sldMk cId="374197374" sldId="262"/>
        </pc:sldMkLst>
        <pc:spChg chg="add mod">
          <ac:chgData name="gabriela belo" userId="a84c06efbeed62ce" providerId="Windows Live" clId="Web-{EF2C403D-9BC4-4DBD-87B3-66465C5AD2AC}" dt="2023-02-28T14:23:54.050" v="703" actId="1076"/>
          <ac:spMkLst>
            <pc:docMk/>
            <pc:sldMk cId="374197374" sldId="262"/>
            <ac:spMk id="4" creationId="{165A4219-C5B5-B87B-DFE6-DD68164A039C}"/>
          </ac:spMkLst>
        </pc:spChg>
        <pc:spChg chg="add del mod">
          <ac:chgData name="gabriela belo" userId="a84c06efbeed62ce" providerId="Windows Live" clId="Web-{EF2C403D-9BC4-4DBD-87B3-66465C5AD2AC}" dt="2023-02-28T13:55:22.375" v="199"/>
          <ac:spMkLst>
            <pc:docMk/>
            <pc:sldMk cId="374197374" sldId="262"/>
            <ac:spMk id="5" creationId="{A917B096-C9F7-3F5B-546E-9F4A77DF08CF}"/>
          </ac:spMkLst>
        </pc:spChg>
        <pc:spChg chg="add del mod">
          <ac:chgData name="gabriela belo" userId="a84c06efbeed62ce" providerId="Windows Live" clId="Web-{EF2C403D-9BC4-4DBD-87B3-66465C5AD2AC}" dt="2023-02-28T14:23:19.908" v="698"/>
          <ac:spMkLst>
            <pc:docMk/>
            <pc:sldMk cId="374197374" sldId="262"/>
            <ac:spMk id="7" creationId="{5C788ABB-A337-6023-807D-A5685E89DE02}"/>
          </ac:spMkLst>
        </pc:spChg>
        <pc:picChg chg="add mod">
          <ac:chgData name="gabriela belo" userId="a84c06efbeed62ce" providerId="Windows Live" clId="Web-{EF2C403D-9BC4-4DBD-87B3-66465C5AD2AC}" dt="2023-02-28T13:55:38.516" v="207" actId="14100"/>
          <ac:picMkLst>
            <pc:docMk/>
            <pc:sldMk cId="374197374" sldId="262"/>
            <ac:picMk id="2" creationId="{3C07AD94-B88B-7269-E76C-57BC191A7480}"/>
          </ac:picMkLst>
        </pc:picChg>
        <pc:picChg chg="add del mod">
          <ac:chgData name="gabriela belo" userId="a84c06efbeed62ce" providerId="Windows Live" clId="Web-{EF2C403D-9BC4-4DBD-87B3-66465C5AD2AC}" dt="2023-02-28T13:55:19.234" v="198"/>
          <ac:picMkLst>
            <pc:docMk/>
            <pc:sldMk cId="374197374" sldId="262"/>
            <ac:picMk id="3" creationId="{402BE573-105C-69F6-B18D-6CE00D280292}"/>
          </ac:picMkLst>
        </pc:picChg>
        <pc:picChg chg="mod">
          <ac:chgData name="gabriela belo" userId="a84c06efbeed62ce" providerId="Windows Live" clId="Web-{EF2C403D-9BC4-4DBD-87B3-66465C5AD2AC}" dt="2023-02-28T14:45:09.868" v="831" actId="14100"/>
          <ac:picMkLst>
            <pc:docMk/>
            <pc:sldMk cId="374197374" sldId="262"/>
            <ac:picMk id="21" creationId="{C6C85305-7EF7-39E3-AC9B-96D0DEFAA4DE}"/>
          </ac:picMkLst>
        </pc:picChg>
      </pc:sldChg>
      <pc:sldChg chg="addSp modSp">
        <pc:chgData name="gabriela belo" userId="a84c06efbeed62ce" providerId="Windows Live" clId="Web-{EF2C403D-9BC4-4DBD-87B3-66465C5AD2AC}" dt="2023-02-28T14:26:28.601" v="716" actId="1076"/>
        <pc:sldMkLst>
          <pc:docMk/>
          <pc:sldMk cId="3838227037" sldId="263"/>
        </pc:sldMkLst>
        <pc:spChg chg="add mod">
          <ac:chgData name="gabriela belo" userId="a84c06efbeed62ce" providerId="Windows Live" clId="Web-{EF2C403D-9BC4-4DBD-87B3-66465C5AD2AC}" dt="2023-02-28T14:26:28.601" v="716" actId="1076"/>
          <ac:spMkLst>
            <pc:docMk/>
            <pc:sldMk cId="3838227037" sldId="263"/>
            <ac:spMk id="4" creationId="{4981EF1E-97A8-7229-AD3D-8F1DB361B1B3}"/>
          </ac:spMkLst>
        </pc:spChg>
        <pc:picChg chg="add mod">
          <ac:chgData name="gabriela belo" userId="a84c06efbeed62ce" providerId="Windows Live" clId="Web-{EF2C403D-9BC4-4DBD-87B3-66465C5AD2AC}" dt="2023-02-28T13:48:20.910" v="70" actId="14100"/>
          <ac:picMkLst>
            <pc:docMk/>
            <pc:sldMk cId="3838227037" sldId="263"/>
            <ac:picMk id="2" creationId="{AD8E519B-D98C-22D7-DE1F-D0FC3137BDB2}"/>
          </ac:picMkLst>
        </pc:picChg>
      </pc:sldChg>
      <pc:sldChg chg="addSp delSp modSp">
        <pc:chgData name="gabriela belo" userId="a84c06efbeed62ce" providerId="Windows Live" clId="Web-{EF2C403D-9BC4-4DBD-87B3-66465C5AD2AC}" dt="2023-02-28T14:53:33.320" v="1067" actId="1076"/>
        <pc:sldMkLst>
          <pc:docMk/>
          <pc:sldMk cId="3376472385" sldId="264"/>
        </pc:sldMkLst>
        <pc:spChg chg="add del mod">
          <ac:chgData name="gabriela belo" userId="a84c06efbeed62ce" providerId="Windows Live" clId="Web-{EF2C403D-9BC4-4DBD-87B3-66465C5AD2AC}" dt="2023-02-28T13:52:19.667" v="138"/>
          <ac:spMkLst>
            <pc:docMk/>
            <pc:sldMk cId="3376472385" sldId="264"/>
            <ac:spMk id="4" creationId="{BB8F97C0-A990-A086-ECDE-FE7259E4240C}"/>
          </ac:spMkLst>
        </pc:spChg>
        <pc:spChg chg="add mod">
          <ac:chgData name="gabriela belo" userId="a84c06efbeed62ce" providerId="Windows Live" clId="Web-{EF2C403D-9BC4-4DBD-87B3-66465C5AD2AC}" dt="2023-02-28T14:44:31.148" v="823" actId="1076"/>
          <ac:spMkLst>
            <pc:docMk/>
            <pc:sldMk cId="3376472385" sldId="264"/>
            <ac:spMk id="9" creationId="{221D1B98-AFA5-8795-E2A1-3DF5B5426399}"/>
          </ac:spMkLst>
        </pc:spChg>
        <pc:picChg chg="add del mod">
          <ac:chgData name="gabriela belo" userId="a84c06efbeed62ce" providerId="Windows Live" clId="Web-{EF2C403D-9BC4-4DBD-87B3-66465C5AD2AC}" dt="2023-02-28T13:51:49.478" v="134"/>
          <ac:picMkLst>
            <pc:docMk/>
            <pc:sldMk cId="3376472385" sldId="264"/>
            <ac:picMk id="2" creationId="{185F23A8-AC7B-3A6F-4320-AF3F2243EFFE}"/>
          </ac:picMkLst>
        </pc:picChg>
        <pc:picChg chg="add del mod">
          <ac:chgData name="gabriela belo" userId="a84c06efbeed62ce" providerId="Windows Live" clId="Web-{EF2C403D-9BC4-4DBD-87B3-66465C5AD2AC}" dt="2023-02-28T13:49:49.178" v="99"/>
          <ac:picMkLst>
            <pc:docMk/>
            <pc:sldMk cId="3376472385" sldId="264"/>
            <ac:picMk id="6" creationId="{EEC06B1C-26A0-226E-84CE-CEB9C9DC301B}"/>
          </ac:picMkLst>
        </pc:picChg>
        <pc:picChg chg="add del mod">
          <ac:chgData name="gabriela belo" userId="a84c06efbeed62ce" providerId="Windows Live" clId="Web-{EF2C403D-9BC4-4DBD-87B3-66465C5AD2AC}" dt="2023-02-28T13:51:24.587" v="130"/>
          <ac:picMkLst>
            <pc:docMk/>
            <pc:sldMk cId="3376472385" sldId="264"/>
            <ac:picMk id="7" creationId="{F70D4ED0-1AFA-D737-6D10-5F0A9B38A849}"/>
          </ac:picMkLst>
        </pc:picChg>
        <pc:picChg chg="add mod">
          <ac:chgData name="gabriela belo" userId="a84c06efbeed62ce" providerId="Windows Live" clId="Web-{EF2C403D-9BC4-4DBD-87B3-66465C5AD2AC}" dt="2023-02-28T13:53:16.903" v="153" actId="1076"/>
          <ac:picMkLst>
            <pc:docMk/>
            <pc:sldMk cId="3376472385" sldId="264"/>
            <ac:picMk id="8" creationId="{70DC6427-A2C3-50EA-939F-9B9B220F74D7}"/>
          </ac:picMkLst>
        </pc:picChg>
        <pc:picChg chg="add mod">
          <ac:chgData name="gabriela belo" userId="a84c06efbeed62ce" providerId="Windows Live" clId="Web-{EF2C403D-9BC4-4DBD-87B3-66465C5AD2AC}" dt="2023-02-28T14:53:33.320" v="1067" actId="1076"/>
          <ac:picMkLst>
            <pc:docMk/>
            <pc:sldMk cId="3376472385" sldId="264"/>
            <ac:picMk id="10" creationId="{3BF5787C-764C-1488-980E-C4BE2EB1AF5B}"/>
          </ac:picMkLst>
        </pc:picChg>
      </pc:sldChg>
      <pc:sldChg chg="addSp delSp modSp add replId">
        <pc:chgData name="gabriela belo" userId="a84c06efbeed62ce" providerId="Windows Live" clId="Web-{EF2C403D-9BC4-4DBD-87B3-66465C5AD2AC}" dt="2023-02-28T14:44:36.727" v="824" actId="1076"/>
        <pc:sldMkLst>
          <pc:docMk/>
          <pc:sldMk cId="4223775975" sldId="265"/>
        </pc:sldMkLst>
        <pc:spChg chg="del mod">
          <ac:chgData name="gabriela belo" userId="a84c06efbeed62ce" providerId="Windows Live" clId="Web-{EF2C403D-9BC4-4DBD-87B3-66465C5AD2AC}" dt="2023-02-28T13:52:28.542" v="141"/>
          <ac:spMkLst>
            <pc:docMk/>
            <pc:sldMk cId="4223775975" sldId="265"/>
            <ac:spMk id="4" creationId="{BB8F97C0-A990-A086-ECDE-FE7259E4240C}"/>
          </ac:spMkLst>
        </pc:spChg>
        <pc:spChg chg="add mod">
          <ac:chgData name="gabriela belo" userId="a84c06efbeed62ce" providerId="Windows Live" clId="Web-{EF2C403D-9BC4-4DBD-87B3-66465C5AD2AC}" dt="2023-02-28T14:44:36.727" v="824" actId="1076"/>
          <ac:spMkLst>
            <pc:docMk/>
            <pc:sldMk cId="4223775975" sldId="265"/>
            <ac:spMk id="7" creationId="{13E1252D-3DA5-459D-D94E-2964AFE05EFF}"/>
          </ac:spMkLst>
        </pc:spChg>
        <pc:picChg chg="del">
          <ac:chgData name="gabriela belo" userId="a84c06efbeed62ce" providerId="Windows Live" clId="Web-{EF2C403D-9BC4-4DBD-87B3-66465C5AD2AC}" dt="2023-02-28T13:49:59.663" v="101"/>
          <ac:picMkLst>
            <pc:docMk/>
            <pc:sldMk cId="4223775975" sldId="265"/>
            <ac:picMk id="2" creationId="{185F23A8-AC7B-3A6F-4320-AF3F2243EFFE}"/>
          </ac:picMkLst>
        </pc:picChg>
        <pc:picChg chg="add del mod">
          <ac:chgData name="gabriela belo" userId="a84c06efbeed62ce" providerId="Windows Live" clId="Web-{EF2C403D-9BC4-4DBD-87B3-66465C5AD2AC}" dt="2023-02-28T13:51:47.385" v="133"/>
          <ac:picMkLst>
            <pc:docMk/>
            <pc:sldMk cId="4223775975" sldId="265"/>
            <ac:picMk id="3" creationId="{48F74DAE-CE32-BE04-B157-EB889A2EF495}"/>
          </ac:picMkLst>
        </pc:picChg>
        <pc:picChg chg="add mod">
          <ac:chgData name="gabriela belo" userId="a84c06efbeed62ce" providerId="Windows Live" clId="Web-{EF2C403D-9BC4-4DBD-87B3-66465C5AD2AC}" dt="2023-02-28T13:52:02.541" v="137" actId="1076"/>
          <ac:picMkLst>
            <pc:docMk/>
            <pc:sldMk cId="4223775975" sldId="265"/>
            <ac:picMk id="6" creationId="{6E4A508A-ACF4-9DD2-97C5-2AB263750ACD}"/>
          </ac:picMkLst>
        </pc:picChg>
        <pc:picChg chg="add mod">
          <ac:chgData name="gabriela belo" userId="a84c06efbeed62ce" providerId="Windows Live" clId="Web-{EF2C403D-9BC4-4DBD-87B3-66465C5AD2AC}" dt="2023-02-28T14:42:19.551" v="810" actId="1076"/>
          <ac:picMkLst>
            <pc:docMk/>
            <pc:sldMk cId="4223775975" sldId="265"/>
            <ac:picMk id="8" creationId="{6AADAA86-E6AD-53D3-642D-6BEB06E75342}"/>
          </ac:picMkLst>
        </pc:picChg>
      </pc:sldChg>
      <pc:sldChg chg="addSp delSp modSp add replId">
        <pc:chgData name="gabriela belo" userId="a84c06efbeed62ce" providerId="Windows Live" clId="Web-{EF2C403D-9BC4-4DBD-87B3-66465C5AD2AC}" dt="2023-02-28T14:44:24.367" v="822" actId="1076"/>
        <pc:sldMkLst>
          <pc:docMk/>
          <pc:sldMk cId="3066840496" sldId="266"/>
        </pc:sldMkLst>
        <pc:spChg chg="mod">
          <ac:chgData name="gabriela belo" userId="a84c06efbeed62ce" providerId="Windows Live" clId="Web-{EF2C403D-9BC4-4DBD-87B3-66465C5AD2AC}" dt="2023-02-28T14:44:24.367" v="822" actId="1076"/>
          <ac:spMkLst>
            <pc:docMk/>
            <pc:sldMk cId="3066840496" sldId="266"/>
            <ac:spMk id="9" creationId="{221D1B98-AFA5-8795-E2A1-3DF5B5426399}"/>
          </ac:spMkLst>
        </pc:spChg>
        <pc:picChg chg="add mod">
          <ac:chgData name="gabriela belo" userId="a84c06efbeed62ce" providerId="Windows Live" clId="Web-{EF2C403D-9BC4-4DBD-87B3-66465C5AD2AC}" dt="2023-02-28T13:54:18.623" v="174" actId="1076"/>
          <ac:picMkLst>
            <pc:docMk/>
            <pc:sldMk cId="3066840496" sldId="266"/>
            <ac:picMk id="2" creationId="{629DB085-54FB-3626-D62E-93426E92B7A3}"/>
          </ac:picMkLst>
        </pc:picChg>
        <pc:picChg chg="add mod">
          <ac:chgData name="gabriela belo" userId="a84c06efbeed62ce" providerId="Windows Live" clId="Web-{EF2C403D-9BC4-4DBD-87B3-66465C5AD2AC}" dt="2023-02-28T14:44:02.382" v="820" actId="1076"/>
          <ac:picMkLst>
            <pc:docMk/>
            <pc:sldMk cId="3066840496" sldId="266"/>
            <ac:picMk id="3" creationId="{DE8663D3-6666-BC1C-AC02-0FC121168916}"/>
          </ac:picMkLst>
        </pc:picChg>
        <pc:picChg chg="del">
          <ac:chgData name="gabriela belo" userId="a84c06efbeed62ce" providerId="Windows Live" clId="Web-{EF2C403D-9BC4-4DBD-87B3-66465C5AD2AC}" dt="2023-02-28T13:53:41.185" v="155"/>
          <ac:picMkLst>
            <pc:docMk/>
            <pc:sldMk cId="3066840496" sldId="266"/>
            <ac:picMk id="8" creationId="{70DC6427-A2C3-50EA-939F-9B9B220F74D7}"/>
          </ac:picMkLst>
        </pc:picChg>
      </pc:sldChg>
      <pc:sldChg chg="addSp delSp modSp add replId">
        <pc:chgData name="gabriela belo" userId="a84c06efbeed62ce" providerId="Windows Live" clId="Web-{EF2C403D-9BC4-4DBD-87B3-66465C5AD2AC}" dt="2023-02-28T14:44:18.648" v="821" actId="1076"/>
        <pc:sldMkLst>
          <pc:docMk/>
          <pc:sldMk cId="2906114773" sldId="267"/>
        </pc:sldMkLst>
        <pc:spChg chg="mod">
          <ac:chgData name="gabriela belo" userId="a84c06efbeed62ce" providerId="Windows Live" clId="Web-{EF2C403D-9BC4-4DBD-87B3-66465C5AD2AC}" dt="2023-02-28T14:44:18.648" v="821" actId="1076"/>
          <ac:spMkLst>
            <pc:docMk/>
            <pc:sldMk cId="2906114773" sldId="267"/>
            <ac:spMk id="9" creationId="{221D1B98-AFA5-8795-E2A1-3DF5B5426399}"/>
          </ac:spMkLst>
        </pc:spChg>
        <pc:picChg chg="del">
          <ac:chgData name="gabriela belo" userId="a84c06efbeed62ce" providerId="Windows Live" clId="Web-{EF2C403D-9BC4-4DBD-87B3-66465C5AD2AC}" dt="2023-02-28T13:54:26.420" v="176"/>
          <ac:picMkLst>
            <pc:docMk/>
            <pc:sldMk cId="2906114773" sldId="267"/>
            <ac:picMk id="2" creationId="{629DB085-54FB-3626-D62E-93426E92B7A3}"/>
          </ac:picMkLst>
        </pc:picChg>
        <pc:picChg chg="add mod">
          <ac:chgData name="gabriela belo" userId="a84c06efbeed62ce" providerId="Windows Live" clId="Web-{EF2C403D-9BC4-4DBD-87B3-66465C5AD2AC}" dt="2023-02-28T13:54:47.437" v="183" actId="14100"/>
          <ac:picMkLst>
            <pc:docMk/>
            <pc:sldMk cId="2906114773" sldId="267"/>
            <ac:picMk id="3" creationId="{627B57EE-03EC-7F26-855A-98B3E962848B}"/>
          </ac:picMkLst>
        </pc:picChg>
      </pc:sldChg>
      <pc:sldChg chg="addSp delSp modSp add replId">
        <pc:chgData name="gabriela belo" userId="a84c06efbeed62ce" providerId="Windows Live" clId="Web-{EF2C403D-9BC4-4DBD-87B3-66465C5AD2AC}" dt="2023-02-28T14:44:44.633" v="825" actId="1076"/>
        <pc:sldMkLst>
          <pc:docMk/>
          <pc:sldMk cId="313996977" sldId="268"/>
        </pc:sldMkLst>
        <pc:spChg chg="del">
          <ac:chgData name="gabriela belo" userId="a84c06efbeed62ce" providerId="Windows Live" clId="Web-{EF2C403D-9BC4-4DBD-87B3-66465C5AD2AC}" dt="2023-02-28T13:55:45.329" v="209"/>
          <ac:spMkLst>
            <pc:docMk/>
            <pc:sldMk cId="313996977" sldId="268"/>
            <ac:spMk id="4" creationId="{165A4219-C5B5-B87B-DFE6-DD68164A039C}"/>
          </ac:spMkLst>
        </pc:spChg>
        <pc:spChg chg="mod">
          <ac:chgData name="gabriela belo" userId="a84c06efbeed62ce" providerId="Windows Live" clId="Web-{EF2C403D-9BC4-4DBD-87B3-66465C5AD2AC}" dt="2023-02-28T14:44:44.633" v="825" actId="1076"/>
          <ac:spMkLst>
            <pc:docMk/>
            <pc:sldMk cId="313996977" sldId="268"/>
            <ac:spMk id="5" creationId="{A917B096-C9F7-3F5B-546E-9F4A77DF08CF}"/>
          </ac:spMkLst>
        </pc:spChg>
        <pc:picChg chg="del">
          <ac:chgData name="gabriela belo" userId="a84c06efbeed62ce" providerId="Windows Live" clId="Web-{EF2C403D-9BC4-4DBD-87B3-66465C5AD2AC}" dt="2023-02-28T13:55:41.532" v="208"/>
          <ac:picMkLst>
            <pc:docMk/>
            <pc:sldMk cId="313996977" sldId="268"/>
            <ac:picMk id="2" creationId="{3C07AD94-B88B-7269-E76C-57BC191A7480}"/>
          </ac:picMkLst>
        </pc:picChg>
        <pc:picChg chg="mod">
          <ac:chgData name="gabriela belo" userId="a84c06efbeed62ce" providerId="Windows Live" clId="Web-{EF2C403D-9BC4-4DBD-87B3-66465C5AD2AC}" dt="2023-02-28T13:56:02.704" v="214" actId="1076"/>
          <ac:picMkLst>
            <pc:docMk/>
            <pc:sldMk cId="313996977" sldId="268"/>
            <ac:picMk id="3" creationId="{402BE573-105C-69F6-B18D-6CE00D280292}"/>
          </ac:picMkLst>
        </pc:picChg>
        <pc:picChg chg="add mod">
          <ac:chgData name="gabriela belo" userId="a84c06efbeed62ce" providerId="Windows Live" clId="Web-{EF2C403D-9BC4-4DBD-87B3-66465C5AD2AC}" dt="2023-02-28T14:40:58.189" v="806" actId="14100"/>
          <ac:picMkLst>
            <pc:docMk/>
            <pc:sldMk cId="313996977" sldId="268"/>
            <ac:picMk id="6" creationId="{E1CCE6B9-6FE3-7EED-7EC7-C18D92BACCC4}"/>
          </ac:picMkLst>
        </pc:picChg>
      </pc:sldChg>
      <pc:sldChg chg="addSp delSp modSp add replId">
        <pc:chgData name="gabriela belo" userId="a84c06efbeed62ce" providerId="Windows Live" clId="Web-{EF2C403D-9BC4-4DBD-87B3-66465C5AD2AC}" dt="2023-02-28T14:19:23.761" v="687" actId="14100"/>
        <pc:sldMkLst>
          <pc:docMk/>
          <pc:sldMk cId="646242094" sldId="269"/>
        </pc:sldMkLst>
        <pc:spChg chg="del">
          <ac:chgData name="gabriela belo" userId="a84c06efbeed62ce" providerId="Windows Live" clId="Web-{EF2C403D-9BC4-4DBD-87B3-66465C5AD2AC}" dt="2023-02-28T14:00:35.258" v="218"/>
          <ac:spMkLst>
            <pc:docMk/>
            <pc:sldMk cId="646242094" sldId="269"/>
            <ac:spMk id="2" creationId="{E8A0A02F-3521-A6D8-8414-029FC148A4A6}"/>
          </ac:spMkLst>
        </pc:spChg>
        <pc:spChg chg="add mod">
          <ac:chgData name="gabriela belo" userId="a84c06efbeed62ce" providerId="Windows Live" clId="Web-{EF2C403D-9BC4-4DBD-87B3-66465C5AD2AC}" dt="2023-02-28T14:01:22.182" v="258" actId="20577"/>
          <ac:spMkLst>
            <pc:docMk/>
            <pc:sldMk cId="646242094" sldId="269"/>
            <ac:spMk id="4" creationId="{9AE90C29-34A3-B780-55AC-A30F4BD37604}"/>
          </ac:spMkLst>
        </pc:spChg>
        <pc:spChg chg="del mod">
          <ac:chgData name="gabriela belo" userId="a84c06efbeed62ce" providerId="Windows Live" clId="Web-{EF2C403D-9BC4-4DBD-87B3-66465C5AD2AC}" dt="2023-02-28T14:01:09.979" v="241"/>
          <ac:spMkLst>
            <pc:docMk/>
            <pc:sldMk cId="646242094" sldId="269"/>
            <ac:spMk id="6" creationId="{1A51AF97-A2FC-599C-F93D-A674A48178A2}"/>
          </ac:spMkLst>
        </pc:spChg>
        <pc:spChg chg="del">
          <ac:chgData name="gabriela belo" userId="a84c06efbeed62ce" providerId="Windows Live" clId="Web-{EF2C403D-9BC4-4DBD-87B3-66465C5AD2AC}" dt="2023-02-28T14:00:28.571" v="216"/>
          <ac:spMkLst>
            <pc:docMk/>
            <pc:sldMk cId="646242094" sldId="269"/>
            <ac:spMk id="7" creationId="{C82EE14B-9D1E-BCA6-49A6-F89209B23251}"/>
          </ac:spMkLst>
        </pc:spChg>
        <pc:spChg chg="del">
          <ac:chgData name="gabriela belo" userId="a84c06efbeed62ce" providerId="Windows Live" clId="Web-{EF2C403D-9BC4-4DBD-87B3-66465C5AD2AC}" dt="2023-02-28T14:00:32.633" v="217"/>
          <ac:spMkLst>
            <pc:docMk/>
            <pc:sldMk cId="646242094" sldId="269"/>
            <ac:spMk id="8" creationId="{D382DECE-30D7-8BA7-D2A5-C01AE6867379}"/>
          </ac:spMkLst>
        </pc:spChg>
        <pc:spChg chg="add del">
          <ac:chgData name="gabriela belo" userId="a84c06efbeed62ce" providerId="Windows Live" clId="Web-{EF2C403D-9BC4-4DBD-87B3-66465C5AD2AC}" dt="2023-02-28T14:03:38.765" v="260"/>
          <ac:spMkLst>
            <pc:docMk/>
            <pc:sldMk cId="646242094" sldId="269"/>
            <ac:spMk id="10" creationId="{14380D37-F116-D1CF-6745-C513B69B6A48}"/>
          </ac:spMkLst>
        </pc:spChg>
        <pc:spChg chg="add mod">
          <ac:chgData name="gabriela belo" userId="a84c06efbeed62ce" providerId="Windows Live" clId="Web-{EF2C403D-9BC4-4DBD-87B3-66465C5AD2AC}" dt="2023-02-28T14:12:41.359" v="681" actId="20577"/>
          <ac:spMkLst>
            <pc:docMk/>
            <pc:sldMk cId="646242094" sldId="269"/>
            <ac:spMk id="12" creationId="{57E9B574-CDBE-5C32-6F8E-E78F5FE56F12}"/>
          </ac:spMkLst>
        </pc:spChg>
        <pc:picChg chg="del">
          <ac:chgData name="gabriela belo" userId="a84c06efbeed62ce" providerId="Windows Live" clId="Web-{EF2C403D-9BC4-4DBD-87B3-66465C5AD2AC}" dt="2023-02-28T14:00:38.790" v="219"/>
          <ac:picMkLst>
            <pc:docMk/>
            <pc:sldMk cId="646242094" sldId="269"/>
            <ac:picMk id="5" creationId="{C15D9F4E-D81C-1C41-023A-639438220622}"/>
          </ac:picMkLst>
        </pc:picChg>
        <pc:picChg chg="add mod">
          <ac:chgData name="gabriela belo" userId="a84c06efbeed62ce" providerId="Windows Live" clId="Web-{EF2C403D-9BC4-4DBD-87B3-66465C5AD2AC}" dt="2023-02-28T14:19:23.761" v="687" actId="14100"/>
          <ac:picMkLst>
            <pc:docMk/>
            <pc:sldMk cId="646242094" sldId="269"/>
            <ac:picMk id="13" creationId="{D2EFF3FB-4056-1D4A-A079-F6DB4E24888B}"/>
          </ac:picMkLst>
        </pc:picChg>
      </pc:sldChg>
      <pc:sldChg chg="modSp ord">
        <pc:chgData name="gabriela belo" userId="a84c06efbeed62ce" providerId="Windows Live" clId="Web-{EF2C403D-9BC4-4DBD-87B3-66465C5AD2AC}" dt="2023-02-28T14:57:09.936" v="1100" actId="1076"/>
        <pc:sldMkLst>
          <pc:docMk/>
          <pc:sldMk cId="1457210632" sldId="270"/>
        </pc:sldMkLst>
        <pc:spChg chg="mod">
          <ac:chgData name="gabriela belo" userId="a84c06efbeed62ce" providerId="Windows Live" clId="Web-{EF2C403D-9BC4-4DBD-87B3-66465C5AD2AC}" dt="2023-02-28T14:57:06.342" v="1099" actId="14100"/>
          <ac:spMkLst>
            <pc:docMk/>
            <pc:sldMk cId="1457210632" sldId="270"/>
            <ac:spMk id="7" creationId="{A13A5F50-574F-846D-EA6F-52AED5F1FC2D}"/>
          </ac:spMkLst>
        </pc:spChg>
        <pc:picChg chg="mod">
          <ac:chgData name="gabriela belo" userId="a84c06efbeed62ce" providerId="Windows Live" clId="Web-{EF2C403D-9BC4-4DBD-87B3-66465C5AD2AC}" dt="2023-02-28T14:57:09.936" v="1100" actId="1076"/>
          <ac:picMkLst>
            <pc:docMk/>
            <pc:sldMk cId="1457210632" sldId="270"/>
            <ac:picMk id="2" creationId="{DD836A75-E109-1DB6-104C-87D1DFDD54C7}"/>
          </ac:picMkLst>
        </pc:picChg>
        <pc:picChg chg="mod">
          <ac:chgData name="gabriela belo" userId="a84c06efbeed62ce" providerId="Windows Live" clId="Web-{EF2C403D-9BC4-4DBD-87B3-66465C5AD2AC}" dt="2023-02-28T14:56:45.451" v="1096" actId="1076"/>
          <ac:picMkLst>
            <pc:docMk/>
            <pc:sldMk cId="1457210632" sldId="270"/>
            <ac:picMk id="9" creationId="{92077A0D-5703-668D-979E-4950247D478D}"/>
          </ac:picMkLst>
        </pc:picChg>
      </pc:sldChg>
      <pc:sldChg chg="modSp">
        <pc:chgData name="gabriela belo" userId="a84c06efbeed62ce" providerId="Windows Live" clId="Web-{EF2C403D-9BC4-4DBD-87B3-66465C5AD2AC}" dt="2023-02-28T17:30:45.335" v="1238" actId="20577"/>
        <pc:sldMkLst>
          <pc:docMk/>
          <pc:sldMk cId="3309124549" sldId="272"/>
        </pc:sldMkLst>
        <pc:spChg chg="mod">
          <ac:chgData name="gabriela belo" userId="a84c06efbeed62ce" providerId="Windows Live" clId="Web-{EF2C403D-9BC4-4DBD-87B3-66465C5AD2AC}" dt="2023-02-28T17:30:45.335" v="1238" actId="20577"/>
          <ac:spMkLst>
            <pc:docMk/>
            <pc:sldMk cId="3309124549" sldId="272"/>
            <ac:spMk id="12" creationId="{57E9B574-CDBE-5C32-6F8E-E78F5FE56F12}"/>
          </ac:spMkLst>
        </pc:spChg>
      </pc:sldChg>
    </pc:docChg>
  </pc:docChgLst>
  <pc:docChgLst>
    <pc:chgData name="Liliam Oliveira" userId="2d2c7a7788c375dc" providerId="Windows Live" clId="Web-{53219551-6588-4026-B21E-0A27E9073D32}"/>
    <pc:docChg chg="addSld delSld modSld sldOrd">
      <pc:chgData name="Liliam Oliveira" userId="2d2c7a7788c375dc" providerId="Windows Live" clId="Web-{53219551-6588-4026-B21E-0A27E9073D32}" dt="2023-02-28T18:19:00.861" v="444" actId="20577"/>
      <pc:docMkLst>
        <pc:docMk/>
      </pc:docMkLst>
      <pc:sldChg chg="addSp delSp modSp">
        <pc:chgData name="Liliam Oliveira" userId="2d2c7a7788c375dc" providerId="Windows Live" clId="Web-{53219551-6588-4026-B21E-0A27E9073D32}" dt="2023-02-28T14:31:32.487" v="151"/>
        <pc:sldMkLst>
          <pc:docMk/>
          <pc:sldMk cId="1838244875" sldId="256"/>
        </pc:sldMkLst>
        <pc:spChg chg="add del mod">
          <ac:chgData name="Liliam Oliveira" userId="2d2c7a7788c375dc" providerId="Windows Live" clId="Web-{53219551-6588-4026-B21E-0A27E9073D32}" dt="2023-02-28T14:31:32.487" v="151"/>
          <ac:spMkLst>
            <pc:docMk/>
            <pc:sldMk cId="1838244875" sldId="256"/>
            <ac:spMk id="3" creationId="{3C38A295-247A-644C-E7E7-572FAC687CE1}"/>
          </ac:spMkLst>
        </pc:spChg>
      </pc:sldChg>
      <pc:sldChg chg="modSp">
        <pc:chgData name="Liliam Oliveira" userId="2d2c7a7788c375dc" providerId="Windows Live" clId="Web-{53219551-6588-4026-B21E-0A27E9073D32}" dt="2023-02-28T18:19:00.861" v="444" actId="20577"/>
        <pc:sldMkLst>
          <pc:docMk/>
          <pc:sldMk cId="2459532684" sldId="257"/>
        </pc:sldMkLst>
        <pc:spChg chg="mod">
          <ac:chgData name="Liliam Oliveira" userId="2d2c7a7788c375dc" providerId="Windows Live" clId="Web-{53219551-6588-4026-B21E-0A27E9073D32}" dt="2023-02-28T18:19:00.861" v="444" actId="20577"/>
          <ac:spMkLst>
            <pc:docMk/>
            <pc:sldMk cId="2459532684" sldId="257"/>
            <ac:spMk id="10" creationId="{B5219F14-2C5A-12D8-DFA8-8D9D43E8D876}"/>
          </ac:spMkLst>
        </pc:spChg>
      </pc:sldChg>
      <pc:sldChg chg="modSp">
        <pc:chgData name="Liliam Oliveira" userId="2d2c7a7788c375dc" providerId="Windows Live" clId="Web-{53219551-6588-4026-B21E-0A27E9073D32}" dt="2023-02-28T14:57:42.334" v="291" actId="20577"/>
        <pc:sldMkLst>
          <pc:docMk/>
          <pc:sldMk cId="4005144822" sldId="258"/>
        </pc:sldMkLst>
        <pc:spChg chg="mod">
          <ac:chgData name="Liliam Oliveira" userId="2d2c7a7788c375dc" providerId="Windows Live" clId="Web-{53219551-6588-4026-B21E-0A27E9073D32}" dt="2023-02-28T14:57:42.334" v="291" actId="20577"/>
          <ac:spMkLst>
            <pc:docMk/>
            <pc:sldMk cId="4005144822" sldId="258"/>
            <ac:spMk id="11" creationId="{6C724042-5683-9996-3E5C-9BF002455192}"/>
          </ac:spMkLst>
        </pc:spChg>
      </pc:sldChg>
      <pc:sldChg chg="modSp">
        <pc:chgData name="Liliam Oliveira" userId="2d2c7a7788c375dc" providerId="Windows Live" clId="Web-{53219551-6588-4026-B21E-0A27E9073D32}" dt="2023-02-28T14:59:47.885" v="328" actId="20577"/>
        <pc:sldMkLst>
          <pc:docMk/>
          <pc:sldMk cId="1310414475" sldId="259"/>
        </pc:sldMkLst>
        <pc:spChg chg="mod">
          <ac:chgData name="Liliam Oliveira" userId="2d2c7a7788c375dc" providerId="Windows Live" clId="Web-{53219551-6588-4026-B21E-0A27E9073D32}" dt="2023-02-28T14:59:47.885" v="328" actId="20577"/>
          <ac:spMkLst>
            <pc:docMk/>
            <pc:sldMk cId="1310414475" sldId="259"/>
            <ac:spMk id="3" creationId="{3E5DD1CB-8C87-38E1-B3A8-D44F8539044F}"/>
          </ac:spMkLst>
        </pc:spChg>
      </pc:sldChg>
      <pc:sldChg chg="addSp delSp modSp">
        <pc:chgData name="Liliam Oliveira" userId="2d2c7a7788c375dc" providerId="Windows Live" clId="Web-{53219551-6588-4026-B21E-0A27E9073D32}" dt="2023-02-28T17:45:06.631" v="436" actId="14100"/>
        <pc:sldMkLst>
          <pc:docMk/>
          <pc:sldMk cId="2211922607" sldId="260"/>
        </pc:sldMkLst>
        <pc:spChg chg="add mod">
          <ac:chgData name="Liliam Oliveira" userId="2d2c7a7788c375dc" providerId="Windows Live" clId="Web-{53219551-6588-4026-B21E-0A27E9073D32}" dt="2023-02-28T17:45:06.631" v="436" actId="14100"/>
          <ac:spMkLst>
            <pc:docMk/>
            <pc:sldMk cId="2211922607" sldId="260"/>
            <ac:spMk id="2" creationId="{810D4B71-A640-1C91-D9A5-09CC8A620975}"/>
          </ac:spMkLst>
        </pc:spChg>
        <pc:spChg chg="add del mod">
          <ac:chgData name="Liliam Oliveira" userId="2d2c7a7788c375dc" providerId="Windows Live" clId="Web-{53219551-6588-4026-B21E-0A27E9073D32}" dt="2023-02-28T13:52:19.223" v="5"/>
          <ac:spMkLst>
            <pc:docMk/>
            <pc:sldMk cId="2211922607" sldId="260"/>
            <ac:spMk id="23" creationId="{ECF57B7F-CCF1-2228-9561-C2D677F4244E}"/>
          </ac:spMkLst>
        </pc:spChg>
        <pc:picChg chg="add del mod modCrop">
          <ac:chgData name="Liliam Oliveira" userId="2d2c7a7788c375dc" providerId="Windows Live" clId="Web-{53219551-6588-4026-B21E-0A27E9073D32}" dt="2023-02-28T13:53:45.304" v="12"/>
          <ac:picMkLst>
            <pc:docMk/>
            <pc:sldMk cId="2211922607" sldId="260"/>
            <ac:picMk id="2" creationId="{F01B7AFB-8264-9E65-80E9-48349D5A0BAF}"/>
          </ac:picMkLst>
        </pc:picChg>
        <pc:picChg chg="add del mod modCrop">
          <ac:chgData name="Liliam Oliveira" userId="2d2c7a7788c375dc" providerId="Windows Live" clId="Web-{53219551-6588-4026-B21E-0A27E9073D32}" dt="2023-02-28T17:44:50.474" v="432" actId="14100"/>
          <ac:picMkLst>
            <pc:docMk/>
            <pc:sldMk cId="2211922607" sldId="260"/>
            <ac:picMk id="3" creationId="{2C7A5035-9F88-3028-80EC-903225839F14}"/>
          </ac:picMkLst>
        </pc:picChg>
      </pc:sldChg>
      <pc:sldChg chg="addSp delSp modSp">
        <pc:chgData name="Liliam Oliveira" userId="2d2c7a7788c375dc" providerId="Windows Live" clId="Web-{53219551-6588-4026-B21E-0A27E9073D32}" dt="2023-02-28T13:38:28.196" v="1"/>
        <pc:sldMkLst>
          <pc:docMk/>
          <pc:sldMk cId="3838227037" sldId="263"/>
        </pc:sldMkLst>
        <pc:picChg chg="add del mod">
          <ac:chgData name="Liliam Oliveira" userId="2d2c7a7788c375dc" providerId="Windows Live" clId="Web-{53219551-6588-4026-B21E-0A27E9073D32}" dt="2023-02-28T13:38:28.196" v="1"/>
          <ac:picMkLst>
            <pc:docMk/>
            <pc:sldMk cId="3838227037" sldId="263"/>
            <ac:picMk id="2" creationId="{59BF3DCE-2806-49DA-1B89-FB4B7C8618C6}"/>
          </ac:picMkLst>
        </pc:picChg>
      </pc:sldChg>
      <pc:sldChg chg="addSp delSp modSp">
        <pc:chgData name="Liliam Oliveira" userId="2d2c7a7788c375dc" providerId="Windows Live" clId="Web-{53219551-6588-4026-B21E-0A27E9073D32}" dt="2023-02-28T14:22:03.593" v="54" actId="20577"/>
        <pc:sldMkLst>
          <pc:docMk/>
          <pc:sldMk cId="646242094" sldId="269"/>
        </pc:sldMkLst>
        <pc:spChg chg="mod">
          <ac:chgData name="Liliam Oliveira" userId="2d2c7a7788c375dc" providerId="Windows Live" clId="Web-{53219551-6588-4026-B21E-0A27E9073D32}" dt="2023-02-28T14:22:03.593" v="54" actId="20577"/>
          <ac:spMkLst>
            <pc:docMk/>
            <pc:sldMk cId="646242094" sldId="269"/>
            <ac:spMk id="12" creationId="{57E9B574-CDBE-5C32-6F8E-E78F5FE56F12}"/>
          </ac:spMkLst>
        </pc:spChg>
        <pc:picChg chg="add del mod">
          <ac:chgData name="Liliam Oliveira" userId="2d2c7a7788c375dc" providerId="Windows Live" clId="Web-{53219551-6588-4026-B21E-0A27E9073D32}" dt="2023-02-28T14:18:59.072" v="49"/>
          <ac:picMkLst>
            <pc:docMk/>
            <pc:sldMk cId="646242094" sldId="269"/>
            <ac:picMk id="3" creationId="{CE4AE5C1-763C-FB0C-7D9A-3656D18343B6}"/>
          </ac:picMkLst>
        </pc:picChg>
      </pc:sldChg>
      <pc:sldChg chg="addSp delSp modSp add ord replId">
        <pc:chgData name="Liliam Oliveira" userId="2d2c7a7788c375dc" providerId="Windows Live" clId="Web-{53219551-6588-4026-B21E-0A27E9073D32}" dt="2023-02-28T14:50:09.788" v="271" actId="1076"/>
        <pc:sldMkLst>
          <pc:docMk/>
          <pc:sldMk cId="1457210632" sldId="270"/>
        </pc:sldMkLst>
        <pc:spChg chg="del">
          <ac:chgData name="Liliam Oliveira" userId="2d2c7a7788c375dc" providerId="Windows Live" clId="Web-{53219551-6588-4026-B21E-0A27E9073D32}" dt="2023-02-28T14:08:15.832" v="32"/>
          <ac:spMkLst>
            <pc:docMk/>
            <pc:sldMk cId="1457210632" sldId="270"/>
            <ac:spMk id="4" creationId="{165A4219-C5B5-B87B-DFE6-DD68164A039C}"/>
          </ac:spMkLst>
        </pc:spChg>
        <pc:spChg chg="mod">
          <ac:chgData name="Liliam Oliveira" userId="2d2c7a7788c375dc" providerId="Windows Live" clId="Web-{53219551-6588-4026-B21E-0A27E9073D32}" dt="2023-02-28T14:29:07.076" v="145"/>
          <ac:spMkLst>
            <pc:docMk/>
            <pc:sldMk cId="1457210632" sldId="270"/>
            <ac:spMk id="15" creationId="{B3979248-8F8F-30DF-EFA4-6F29EB67AB4C}"/>
          </ac:spMkLst>
        </pc:spChg>
        <pc:picChg chg="del">
          <ac:chgData name="Liliam Oliveira" userId="2d2c7a7788c375dc" providerId="Windows Live" clId="Web-{53219551-6588-4026-B21E-0A27E9073D32}" dt="2023-02-28T14:08:07.769" v="30"/>
          <ac:picMkLst>
            <pc:docMk/>
            <pc:sldMk cId="1457210632" sldId="270"/>
            <ac:picMk id="2" creationId="{3C07AD94-B88B-7269-E76C-57BC191A7480}"/>
          </ac:picMkLst>
        </pc:picChg>
        <pc:picChg chg="add mod">
          <ac:chgData name="Liliam Oliveira" userId="2d2c7a7788c375dc" providerId="Windows Live" clId="Web-{53219551-6588-4026-B21E-0A27E9073D32}" dt="2023-02-28T14:50:09.788" v="271" actId="1076"/>
          <ac:picMkLst>
            <pc:docMk/>
            <pc:sldMk cId="1457210632" sldId="270"/>
            <ac:picMk id="2" creationId="{DD836A75-E109-1DB6-104C-87D1DFDD54C7}"/>
          </ac:picMkLst>
        </pc:picChg>
        <pc:picChg chg="add del mod">
          <ac:chgData name="Liliam Oliveira" userId="2d2c7a7788c375dc" providerId="Windows Live" clId="Web-{53219551-6588-4026-B21E-0A27E9073D32}" dt="2023-02-28T14:23:59.113" v="135"/>
          <ac:picMkLst>
            <pc:docMk/>
            <pc:sldMk cId="1457210632" sldId="270"/>
            <ac:picMk id="3" creationId="{1A5F60CB-ABB5-2BFE-A5A4-480D9DF46172}"/>
          </ac:picMkLst>
        </pc:picChg>
        <pc:picChg chg="add del mod">
          <ac:chgData name="Liliam Oliveira" userId="2d2c7a7788c375dc" providerId="Windows Live" clId="Web-{53219551-6588-4026-B21E-0A27E9073D32}" dt="2023-02-28T14:09:35.475" v="43"/>
          <ac:picMkLst>
            <pc:docMk/>
            <pc:sldMk cId="1457210632" sldId="270"/>
            <ac:picMk id="5" creationId="{74A4974C-2E9C-2C0E-6D14-D633A54CD4AB}"/>
          </ac:picMkLst>
        </pc:picChg>
        <pc:picChg chg="add del mod">
          <ac:chgData name="Liliam Oliveira" userId="2d2c7a7788c375dc" providerId="Windows Live" clId="Web-{53219551-6588-4026-B21E-0A27E9073D32}" dt="2023-02-28T14:49:52.569" v="265"/>
          <ac:picMkLst>
            <pc:docMk/>
            <pc:sldMk cId="1457210632" sldId="270"/>
            <ac:picMk id="6" creationId="{95966FFB-F17E-7874-916D-81F31523BC16}"/>
          </ac:picMkLst>
        </pc:picChg>
      </pc:sldChg>
      <pc:sldChg chg="new del">
        <pc:chgData name="Liliam Oliveira" userId="2d2c7a7788c375dc" providerId="Windows Live" clId="Web-{53219551-6588-4026-B21E-0A27E9073D32}" dt="2023-02-28T14:07:58.550" v="28"/>
        <pc:sldMkLst>
          <pc:docMk/>
          <pc:sldMk cId="2830486693" sldId="270"/>
        </pc:sldMkLst>
      </pc:sldChg>
      <pc:sldChg chg="delSp add replId">
        <pc:chgData name="Liliam Oliveira" userId="2d2c7a7788c375dc" providerId="Windows Live" clId="Web-{53219551-6588-4026-B21E-0A27E9073D32}" dt="2023-02-28T14:14:43.173" v="46"/>
        <pc:sldMkLst>
          <pc:docMk/>
          <pc:sldMk cId="560888641" sldId="271"/>
        </pc:sldMkLst>
        <pc:spChg chg="del">
          <ac:chgData name="Liliam Oliveira" userId="2d2c7a7788c375dc" providerId="Windows Live" clId="Web-{53219551-6588-4026-B21E-0A27E9073D32}" dt="2023-02-28T14:14:43.173" v="46"/>
          <ac:spMkLst>
            <pc:docMk/>
            <pc:sldMk cId="560888641" sldId="271"/>
            <ac:spMk id="9" creationId="{221D1B98-AFA5-8795-E2A1-3DF5B5426399}"/>
          </ac:spMkLst>
        </pc:spChg>
        <pc:picChg chg="del">
          <ac:chgData name="Liliam Oliveira" userId="2d2c7a7788c375dc" providerId="Windows Live" clId="Web-{53219551-6588-4026-B21E-0A27E9073D32}" dt="2023-02-28T14:14:40.266" v="45"/>
          <ac:picMkLst>
            <pc:docMk/>
            <pc:sldMk cId="560888641" sldId="271"/>
            <ac:picMk id="3" creationId="{627B57EE-03EC-7F26-855A-98B3E962848B}"/>
          </ac:picMkLst>
        </pc:picChg>
      </pc:sldChg>
      <pc:sldChg chg="modSp add replId">
        <pc:chgData name="Liliam Oliveira" userId="2d2c7a7788c375dc" providerId="Windows Live" clId="Web-{53219551-6588-4026-B21E-0A27E9073D32}" dt="2023-02-28T14:32:33.348" v="165" actId="20577"/>
        <pc:sldMkLst>
          <pc:docMk/>
          <pc:sldMk cId="3309124549" sldId="272"/>
        </pc:sldMkLst>
        <pc:spChg chg="mod">
          <ac:chgData name="Liliam Oliveira" userId="2d2c7a7788c375dc" providerId="Windows Live" clId="Web-{53219551-6588-4026-B21E-0A27E9073D32}" dt="2023-02-28T14:32:33.348" v="165" actId="20577"/>
          <ac:spMkLst>
            <pc:docMk/>
            <pc:sldMk cId="3309124549" sldId="272"/>
            <ac:spMk id="12" creationId="{57E9B574-CDBE-5C32-6F8E-E78F5FE56F12}"/>
          </ac:spMkLst>
        </pc:spChg>
      </pc:sldChg>
    </pc:docChg>
  </pc:docChgLst>
  <pc:docChgLst>
    <pc:chgData name="Usuário Convidado" providerId="Windows Live" clId="Web-{83E13327-4160-42F0-A9B8-5FD9B472331A}"/>
    <pc:docChg chg="delSld modSld sldOrd">
      <pc:chgData name="Usuário Convidado" userId="" providerId="Windows Live" clId="Web-{83E13327-4160-42F0-A9B8-5FD9B472331A}" dt="2023-02-28T17:39:23.313" v="728" actId="1076"/>
      <pc:docMkLst>
        <pc:docMk/>
      </pc:docMkLst>
      <pc:sldChg chg="addSp modSp">
        <pc:chgData name="Usuário Convidado" userId="" providerId="Windows Live" clId="Web-{83E13327-4160-42F0-A9B8-5FD9B472331A}" dt="2023-02-28T14:26:53.641" v="387" actId="1076"/>
        <pc:sldMkLst>
          <pc:docMk/>
          <pc:sldMk cId="1838244875" sldId="256"/>
        </pc:sldMkLst>
        <pc:spChg chg="add mod">
          <ac:chgData name="Usuário Convidado" userId="" providerId="Windows Live" clId="Web-{83E13327-4160-42F0-A9B8-5FD9B472331A}" dt="2023-02-28T13:57:54.478" v="374" actId="20577"/>
          <ac:spMkLst>
            <pc:docMk/>
            <pc:sldMk cId="1838244875" sldId="256"/>
            <ac:spMk id="2" creationId="{E8A0A02F-3521-A6D8-8414-029FC148A4A6}"/>
          </ac:spMkLst>
        </pc:spChg>
        <pc:spChg chg="mod">
          <ac:chgData name="Usuário Convidado" userId="" providerId="Windows Live" clId="Web-{83E13327-4160-42F0-A9B8-5FD9B472331A}" dt="2023-02-28T13:54:34.894" v="164" actId="1076"/>
          <ac:spMkLst>
            <pc:docMk/>
            <pc:sldMk cId="1838244875" sldId="256"/>
            <ac:spMk id="8" creationId="{D382DECE-30D7-8BA7-D2A5-C01AE6867379}"/>
          </ac:spMkLst>
        </pc:spChg>
        <pc:spChg chg="mod">
          <ac:chgData name="Usuário Convidado" userId="" providerId="Windows Live" clId="Web-{83E13327-4160-42F0-A9B8-5FD9B472331A}" dt="2023-02-28T14:26:53.641" v="387" actId="1076"/>
          <ac:spMkLst>
            <pc:docMk/>
            <pc:sldMk cId="1838244875" sldId="256"/>
            <ac:spMk id="9" creationId="{16E29DDD-DE14-47E0-0DEE-82EB8337A2A0}"/>
          </ac:spMkLst>
        </pc:spChg>
      </pc:sldChg>
      <pc:sldChg chg="modSp">
        <pc:chgData name="Usuário Convidado" userId="" providerId="Windows Live" clId="Web-{83E13327-4160-42F0-A9B8-5FD9B472331A}" dt="2023-02-28T17:30:44.138" v="723" actId="20577"/>
        <pc:sldMkLst>
          <pc:docMk/>
          <pc:sldMk cId="2459532684" sldId="257"/>
        </pc:sldMkLst>
        <pc:spChg chg="mod">
          <ac:chgData name="Usuário Convidado" userId="" providerId="Windows Live" clId="Web-{83E13327-4160-42F0-A9B8-5FD9B472331A}" dt="2023-02-28T13:43:32.624" v="161" actId="1076"/>
          <ac:spMkLst>
            <pc:docMk/>
            <pc:sldMk cId="2459532684" sldId="257"/>
            <ac:spMk id="2" creationId="{463ACA56-817E-5AD7-223B-9E0FEE5EEE1F}"/>
          </ac:spMkLst>
        </pc:spChg>
        <pc:spChg chg="mod">
          <ac:chgData name="Usuário Convidado" userId="" providerId="Windows Live" clId="Web-{83E13327-4160-42F0-A9B8-5FD9B472331A}" dt="2023-02-28T17:30:44.138" v="723" actId="20577"/>
          <ac:spMkLst>
            <pc:docMk/>
            <pc:sldMk cId="2459532684" sldId="257"/>
            <ac:spMk id="10" creationId="{B5219F14-2C5A-12D8-DFA8-8D9D43E8D876}"/>
          </ac:spMkLst>
        </pc:spChg>
      </pc:sldChg>
      <pc:sldChg chg="modSp ord">
        <pc:chgData name="Usuário Convidado" userId="" providerId="Windows Live" clId="Web-{83E13327-4160-42F0-A9B8-5FD9B472331A}" dt="2023-02-28T17:36:11.181" v="727" actId="20577"/>
        <pc:sldMkLst>
          <pc:docMk/>
          <pc:sldMk cId="4005144822" sldId="258"/>
        </pc:sldMkLst>
        <pc:spChg chg="mod">
          <ac:chgData name="Usuário Convidado" userId="" providerId="Windows Live" clId="Web-{83E13327-4160-42F0-A9B8-5FD9B472331A}" dt="2023-02-28T17:36:11.181" v="727" actId="20577"/>
          <ac:spMkLst>
            <pc:docMk/>
            <pc:sldMk cId="4005144822" sldId="258"/>
            <ac:spMk id="11" creationId="{6C724042-5683-9996-3E5C-9BF002455192}"/>
          </ac:spMkLst>
        </pc:spChg>
      </pc:sldChg>
      <pc:sldChg chg="modSp ord">
        <pc:chgData name="Usuário Convidado" userId="" providerId="Windows Live" clId="Web-{83E13327-4160-42F0-A9B8-5FD9B472331A}" dt="2023-02-28T16:51:41.492" v="721" actId="20577"/>
        <pc:sldMkLst>
          <pc:docMk/>
          <pc:sldMk cId="1310414475" sldId="259"/>
        </pc:sldMkLst>
        <pc:spChg chg="mod">
          <ac:chgData name="Usuário Convidado" userId="" providerId="Windows Live" clId="Web-{83E13327-4160-42F0-A9B8-5FD9B472331A}" dt="2023-02-28T13:38:06.286" v="76" actId="20577"/>
          <ac:spMkLst>
            <pc:docMk/>
            <pc:sldMk cId="1310414475" sldId="259"/>
            <ac:spMk id="2" creationId="{27B222EB-781A-744B-FF8F-47E318094EE5}"/>
          </ac:spMkLst>
        </pc:spChg>
        <pc:spChg chg="mod">
          <ac:chgData name="Usuário Convidado" userId="" providerId="Windows Live" clId="Web-{83E13327-4160-42F0-A9B8-5FD9B472331A}" dt="2023-02-28T16:51:41.492" v="721" actId="20577"/>
          <ac:spMkLst>
            <pc:docMk/>
            <pc:sldMk cId="1310414475" sldId="259"/>
            <ac:spMk id="3" creationId="{3E5DD1CB-8C87-38E1-B3A8-D44F8539044F}"/>
          </ac:spMkLst>
        </pc:spChg>
      </pc:sldChg>
      <pc:sldChg chg="modSp">
        <pc:chgData name="Usuário Convidado" userId="" providerId="Windows Live" clId="Web-{83E13327-4160-42F0-A9B8-5FD9B472331A}" dt="2023-02-28T17:39:23.313" v="728" actId="1076"/>
        <pc:sldMkLst>
          <pc:docMk/>
          <pc:sldMk cId="2211922607" sldId="260"/>
        </pc:sldMkLst>
        <pc:picChg chg="mod">
          <ac:chgData name="Usuário Convidado" userId="" providerId="Windows Live" clId="Web-{83E13327-4160-42F0-A9B8-5FD9B472331A}" dt="2023-02-28T17:39:23.313" v="728" actId="1076"/>
          <ac:picMkLst>
            <pc:docMk/>
            <pc:sldMk cId="2211922607" sldId="260"/>
            <ac:picMk id="8" creationId="{9FCF2FEB-D7A2-022E-157B-DCBBDF4AFC66}"/>
          </ac:picMkLst>
        </pc:picChg>
      </pc:sldChg>
      <pc:sldChg chg="ord">
        <pc:chgData name="Usuário Convidado" userId="" providerId="Windows Live" clId="Web-{83E13327-4160-42F0-A9B8-5FD9B472331A}" dt="2023-02-28T13:51:00.419" v="163"/>
        <pc:sldMkLst>
          <pc:docMk/>
          <pc:sldMk cId="4223775975" sldId="265"/>
        </pc:sldMkLst>
      </pc:sldChg>
      <pc:sldChg chg="modSp">
        <pc:chgData name="Usuário Convidado" userId="" providerId="Windows Live" clId="Web-{83E13327-4160-42F0-A9B8-5FD9B472331A}" dt="2023-02-28T14:54:37.130" v="696" actId="1076"/>
        <pc:sldMkLst>
          <pc:docMk/>
          <pc:sldMk cId="313996977" sldId="268"/>
        </pc:sldMkLst>
        <pc:picChg chg="mod">
          <ac:chgData name="Usuário Convidado" userId="" providerId="Windows Live" clId="Web-{83E13327-4160-42F0-A9B8-5FD9B472331A}" dt="2023-02-28T14:54:37.130" v="696" actId="1076"/>
          <ac:picMkLst>
            <pc:docMk/>
            <pc:sldMk cId="313996977" sldId="268"/>
            <ac:picMk id="6" creationId="{E1CCE6B9-6FE3-7EED-7EC7-C18D92BACCC4}"/>
          </ac:picMkLst>
        </pc:picChg>
      </pc:sldChg>
      <pc:sldChg chg="modSp del">
        <pc:chgData name="Usuário Convidado" userId="" providerId="Windows Live" clId="Web-{83E13327-4160-42F0-A9B8-5FD9B472331A}" dt="2023-02-28T14:39:42.462" v="690"/>
        <pc:sldMkLst>
          <pc:docMk/>
          <pc:sldMk cId="646242094" sldId="269"/>
        </pc:sldMkLst>
        <pc:spChg chg="mod">
          <ac:chgData name="Usuário Convidado" userId="" providerId="Windows Live" clId="Web-{83E13327-4160-42F0-A9B8-5FD9B472331A}" dt="2023-02-28T14:19:59.269" v="382" actId="20577"/>
          <ac:spMkLst>
            <pc:docMk/>
            <pc:sldMk cId="646242094" sldId="269"/>
            <ac:spMk id="12" creationId="{57E9B574-CDBE-5C32-6F8E-E78F5FE56F12}"/>
          </ac:spMkLst>
        </pc:spChg>
      </pc:sldChg>
      <pc:sldChg chg="del">
        <pc:chgData name="Usuário Convidado" userId="" providerId="Windows Live" clId="Web-{83E13327-4160-42F0-A9B8-5FD9B472331A}" dt="2023-02-28T14:39:24.383" v="689"/>
        <pc:sldMkLst>
          <pc:docMk/>
          <pc:sldMk cId="560888641" sldId="271"/>
        </pc:sldMkLst>
      </pc:sldChg>
      <pc:sldChg chg="modSp">
        <pc:chgData name="Usuário Convidado" userId="" providerId="Windows Live" clId="Web-{83E13327-4160-42F0-A9B8-5FD9B472331A}" dt="2023-02-28T14:38:23.678" v="688" actId="20577"/>
        <pc:sldMkLst>
          <pc:docMk/>
          <pc:sldMk cId="3309124549" sldId="272"/>
        </pc:sldMkLst>
        <pc:spChg chg="mod">
          <ac:chgData name="Usuário Convidado" userId="" providerId="Windows Live" clId="Web-{83E13327-4160-42F0-A9B8-5FD9B472331A}" dt="2023-02-28T14:38:23.678" v="688" actId="20577"/>
          <ac:spMkLst>
            <pc:docMk/>
            <pc:sldMk cId="3309124549" sldId="272"/>
            <ac:spMk id="12" creationId="{57E9B574-CDBE-5C32-6F8E-E78F5FE56F1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4BEB9-B8D8-8C98-8D27-B7FE741D5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169C2D-2992-05FA-1004-AE179D3E3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2D724-8AF5-BF67-FE90-B3E1455A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95CC6B-730A-8AED-A44F-6E6E462E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CC00E8-FFA6-31A3-06E0-3C932E1E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85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3A952-CB4A-F01A-B6A2-C5652317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E0C4EC-EFBB-3F82-751A-938B6354F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07A890-EE5D-B757-52AE-B68B9830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454C67-992E-1E95-2050-EF5B0796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A57B12-8BC5-E7F2-9499-181C4A99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931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3D7015-EEF7-1436-F144-0C5DF61D2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15CEF7-49A5-067E-D70A-0B4A989E0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9A32C7-240B-E065-444C-8B7B7252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9700AB-AAE9-0D61-F446-FE535F58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26EE66-E974-9661-4C9C-F86675D3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23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B8E27-594E-06FE-782D-17D66C0D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76F632-DDB2-628B-435A-D4BED02E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32A081-8B84-DFE9-F959-A9DA21CB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13CC7E-D0AF-90B6-41F8-892FB2F3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2FDA3F-E396-7442-CA61-69E449A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F7534-3AD1-61E5-3CAB-617A2FC8C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AB2A5B-D87F-63A1-416E-08A6AF991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D0759D-B94A-4AFD-A0D1-F54CF1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DE334E-63D7-B016-9785-D6229380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FC66F9-59FA-BFD4-5E3F-4AF2CFC4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01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CE2B8-EB84-1D0D-9F8C-AC52C538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A17FEF-74BE-4A67-F567-5BB594F34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D68F49-91CB-C917-A1C2-E54643302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8CB6D3-8192-C64A-FD6F-AAC618DE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A972BD-6888-2E42-D18F-C75BCBC4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0A8E4B-422E-88B1-C3E0-66092088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28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D5220-A367-58DC-BDC1-FEEAB573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44924C-01B2-22E4-8E54-18BF699C6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B130A61-5DD8-FE95-D67E-9722B7A99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10D3DB-5B2B-DBE6-CCBE-160BDC9EB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06711B6-C53B-9E05-43C0-33D618E49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8E8B695-0303-2ECA-97AD-2874D724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6100D55-64DD-4901-0BFF-DEB9CF7B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3EF3C0-4F85-4817-1039-F4125E65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32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E8901-65F8-629C-45EF-7E2C04C2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B2ACF3-E3F6-721B-E28E-88C61665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C4984B-5E35-322E-EDBC-8E285436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BBB2FA-7E07-0CE9-9A18-80DE3583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17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1121797-CA5B-BAD2-8B89-87CAD4466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F565383-6249-7867-430A-6414173C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4C7CCD-34DA-E4FB-828A-CA00F475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81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488D2-2C08-9A14-D722-CDD7C4B99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4BB777-E152-FCFE-5C13-E9A46B884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8EF005-A987-C6F6-39CE-DA59FE4D5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DCA754-4305-EE9F-B8D1-541CFAF44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B9DEE0-4A44-E96C-91ED-723B92BC5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89E223-21B5-7419-BC85-18C7BA1A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64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50A91-0543-93A3-17D4-DC5260651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7B7724-4B91-4D67-79F5-A83EC263B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A3D768-09E1-FE93-0196-871C78C1C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3BD878-7413-4042-87AB-7F932006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29B357-6CBF-E8B8-6846-077E77F0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53AC76-16BF-938F-DB42-40B92F89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2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891EF09-A6A9-AC41-8E6C-F15CC524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87B72-5A75-CD2C-13F4-DCA405C4D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79FC57-2EA2-2431-5B60-FF56CC012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A7530-FE12-4D70-8CC2-1C733EF3543E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F24E2A-236A-F32B-C5D9-3E3DF41DC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E71541-E0D1-68C7-921E-A672BD47F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9038C-8FA0-4389-8F45-BE7C6A0245C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adiseinlost/Projeto_Sistema_de_Agendamento_Bloco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s://github.com/Lihsolive" TargetMode="External"/><Relationship Id="rId18" Type="http://schemas.openxmlformats.org/officeDocument/2006/relationships/hyperlink" Target="https://www.linkedin.com/in/gabriela-belo-978355241/" TargetMode="External"/><Relationship Id="rId3" Type="http://schemas.openxmlformats.org/officeDocument/2006/relationships/image" Target="../media/image24.jpeg"/><Relationship Id="rId21" Type="http://schemas.openxmlformats.org/officeDocument/2006/relationships/hyperlink" Target="https://www.linkedin.com/in/maria-vit%C3%B3ria-1307301bb/" TargetMode="External"/><Relationship Id="rId7" Type="http://schemas.openxmlformats.org/officeDocument/2006/relationships/image" Target="../media/image28.png"/><Relationship Id="rId12" Type="http://schemas.openxmlformats.org/officeDocument/2006/relationships/hyperlink" Target="https://github.com/danielcost4" TargetMode="External"/><Relationship Id="rId17" Type="http://schemas.openxmlformats.org/officeDocument/2006/relationships/image" Target="../media/image30.png"/><Relationship Id="rId2" Type="http://schemas.openxmlformats.org/officeDocument/2006/relationships/image" Target="../media/image23.png"/><Relationship Id="rId16" Type="http://schemas.openxmlformats.org/officeDocument/2006/relationships/hyperlink" Target="https://www.linkedin.com/in/thais-silva-520356243/" TargetMode="External"/><Relationship Id="rId20" Type="http://schemas.openxmlformats.org/officeDocument/2006/relationships/hyperlink" Target="https://www.linkedin.com/in/danielferreiracosta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hyperlink" Target="https://github.com/GabiSilvaBelo" TargetMode="External"/><Relationship Id="rId5" Type="http://schemas.openxmlformats.org/officeDocument/2006/relationships/image" Target="../media/image26.jpeg"/><Relationship Id="rId15" Type="http://schemas.openxmlformats.org/officeDocument/2006/relationships/hyperlink" Target="https://github.com/mavisly" TargetMode="External"/><Relationship Id="rId10" Type="http://schemas.openxmlformats.org/officeDocument/2006/relationships/image" Target="../media/image2.png"/><Relationship Id="rId19" Type="http://schemas.openxmlformats.org/officeDocument/2006/relationships/hyperlink" Target="https://www.linkedin.com/in/liliamoliveira/" TargetMode="External"/><Relationship Id="rId4" Type="http://schemas.openxmlformats.org/officeDocument/2006/relationships/image" Target="../media/image25.jpeg"/><Relationship Id="rId9" Type="http://schemas.openxmlformats.org/officeDocument/2006/relationships/hyperlink" Target="https://github.com/paradiseinlost" TargetMode="External"/><Relationship Id="rId14" Type="http://schemas.openxmlformats.org/officeDocument/2006/relationships/hyperlink" Target="https://github.com/am3rco" TargetMode="External"/><Relationship Id="rId22" Type="http://schemas.openxmlformats.org/officeDocument/2006/relationships/hyperlink" Target="https://www.linkedin.com/in/marcomarc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">
            <a:extLst>
              <a:ext uri="{FF2B5EF4-FFF2-40B4-BE49-F238E27FC236}">
                <a16:creationId xmlns:a16="http://schemas.microsoft.com/office/drawing/2014/main" id="{C15D9F4E-D81C-1C41-023A-639438220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866" y="-1686"/>
            <a:ext cx="6602134" cy="685968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A51AF97-A2FC-599C-F93D-A674A48178A2}"/>
              </a:ext>
            </a:extLst>
          </p:cNvPr>
          <p:cNvSpPr txBox="1"/>
          <p:nvPr/>
        </p:nvSpPr>
        <p:spPr>
          <a:xfrm>
            <a:off x="315747" y="1168658"/>
            <a:ext cx="4389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F2E3D5"/>
                </a:solidFill>
                <a:latin typeface="Seaford Display" panose="00000500000000000000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PROJETO JAVA – BLOCO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2EE14B-9D1E-BCA6-49A6-F89209B23251}"/>
              </a:ext>
            </a:extLst>
          </p:cNvPr>
          <p:cNvSpPr txBox="1"/>
          <p:nvPr/>
        </p:nvSpPr>
        <p:spPr>
          <a:xfrm>
            <a:off x="315747" y="2380895"/>
            <a:ext cx="4144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accent5">
                    <a:lumMod val="50000"/>
                  </a:schemeClr>
                </a:solidFill>
                <a:latin typeface="Seaford Display" panose="00000500000000000000" pitchFamily="2" charset="0"/>
              </a:rPr>
              <a:t>SISTEMA DE AGENDAMENTO CLINICO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82DECE-30D7-8BA7-D2A5-C01AE6867379}"/>
              </a:ext>
            </a:extLst>
          </p:cNvPr>
          <p:cNvSpPr txBox="1"/>
          <p:nvPr/>
        </p:nvSpPr>
        <p:spPr>
          <a:xfrm>
            <a:off x="315747" y="4191506"/>
            <a:ext cx="5852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>
                <a:solidFill>
                  <a:srgbClr val="F2E3D5"/>
                </a:solidFill>
                <a:latin typeface="Seaford Display" panose="00000500000000000000" pitchFamily="2" charset="0"/>
                <a:cs typeface="MoolBoran" panose="020B0604020202020204" pitchFamily="34" charset="0"/>
              </a:rPr>
              <a:t>GRUPO – 6</a:t>
            </a:r>
            <a:br>
              <a:rPr lang="pt-BR" sz="2000">
                <a:solidFill>
                  <a:srgbClr val="F2E3D5"/>
                </a:solidFill>
                <a:latin typeface="Seaford Display" panose="00000500000000000000" pitchFamily="2" charset="0"/>
                <a:cs typeface="MoolBoran" panose="020B0604020202020204" pitchFamily="34" charset="0"/>
              </a:rPr>
            </a:br>
            <a:r>
              <a:rPr lang="pt-BR" sz="2000">
                <a:solidFill>
                  <a:srgbClr val="F2E3D5"/>
                </a:solidFill>
                <a:latin typeface="Seaford Display" panose="00000500000000000000" pitchFamily="2" charset="0"/>
                <a:cs typeface="MoolBoran" panose="020B0604020202020204" pitchFamily="34" charset="0"/>
              </a:rPr>
              <a:t>Thais Silva, </a:t>
            </a:r>
            <a:r>
              <a:rPr lang="pt-BR" sz="2000" b="0" i="0">
                <a:solidFill>
                  <a:srgbClr val="F2E3D5"/>
                </a:solidFill>
                <a:effectLst/>
                <a:latin typeface="Seaford Display" panose="00000500000000000000" pitchFamily="2" charset="0"/>
                <a:cs typeface="MoolBoran" panose="020B0604020202020204" pitchFamily="34" charset="0"/>
              </a:rPr>
              <a:t>Gabriela </a:t>
            </a:r>
            <a:r>
              <a:rPr lang="pt-BR" sz="2000">
                <a:solidFill>
                  <a:srgbClr val="F2E3D5"/>
                </a:solidFill>
                <a:latin typeface="Seaford Display" panose="00000500000000000000" pitchFamily="2" charset="0"/>
                <a:cs typeface="MoolBoran" panose="020B0604020202020204" pitchFamily="34" charset="0"/>
              </a:rPr>
              <a:t>Belo</a:t>
            </a:r>
            <a:r>
              <a:rPr lang="pt-BR" sz="2000" b="0" i="0">
                <a:solidFill>
                  <a:srgbClr val="F2E3D5"/>
                </a:solidFill>
                <a:effectLst/>
                <a:latin typeface="Seaford Display" panose="00000500000000000000" pitchFamily="2" charset="0"/>
                <a:cs typeface="MoolBoran" panose="020B0604020202020204" pitchFamily="34" charset="0"/>
              </a:rPr>
              <a:t>, </a:t>
            </a:r>
            <a:r>
              <a:rPr lang="pt-BR" sz="2000" b="0" i="0" err="1">
                <a:solidFill>
                  <a:srgbClr val="F2E3D5"/>
                </a:solidFill>
                <a:effectLst/>
                <a:latin typeface="Seaford Display" panose="00000500000000000000" pitchFamily="2" charset="0"/>
                <a:cs typeface="MoolBoran" panose="020B0604020202020204" pitchFamily="34" charset="0"/>
              </a:rPr>
              <a:t>Liliam</a:t>
            </a:r>
            <a:r>
              <a:rPr lang="pt-BR" sz="2000" b="0" i="0">
                <a:solidFill>
                  <a:srgbClr val="F2E3D5"/>
                </a:solidFill>
                <a:effectLst/>
                <a:latin typeface="Seaford Display" panose="00000500000000000000" pitchFamily="2" charset="0"/>
                <a:cs typeface="MoolBoran" panose="020B0604020202020204" pitchFamily="34" charset="0"/>
              </a:rPr>
              <a:t> </a:t>
            </a:r>
            <a:r>
              <a:rPr lang="pt-BR" sz="2000">
                <a:solidFill>
                  <a:srgbClr val="F2E3D5"/>
                </a:solidFill>
                <a:latin typeface="Seaford Display" panose="00000500000000000000" pitchFamily="2" charset="0"/>
                <a:cs typeface="MoolBoran" panose="020B0604020202020204" pitchFamily="34" charset="0"/>
              </a:rPr>
              <a:t> Oliveira</a:t>
            </a:r>
            <a:r>
              <a:rPr lang="pt-BR" sz="2000" b="0" i="0">
                <a:solidFill>
                  <a:srgbClr val="F2E3D5"/>
                </a:solidFill>
                <a:effectLst/>
                <a:latin typeface="Seaford Display" panose="00000500000000000000" pitchFamily="2" charset="0"/>
                <a:cs typeface="MoolBoran" panose="020B0604020202020204" pitchFamily="34" charset="0"/>
              </a:rPr>
              <a:t>, Maria Vitória </a:t>
            </a:r>
            <a:br>
              <a:rPr lang="pt-BR" sz="2000" b="0" i="0">
                <a:solidFill>
                  <a:srgbClr val="F2E3D5"/>
                </a:solidFill>
                <a:effectLst/>
                <a:latin typeface="Seaford Display" panose="00000500000000000000" pitchFamily="2" charset="0"/>
                <a:cs typeface="MoolBoran" panose="020B0604020202020204" pitchFamily="34" charset="0"/>
              </a:rPr>
            </a:br>
            <a:r>
              <a:rPr lang="pt-BR" sz="2000" b="0" i="0">
                <a:solidFill>
                  <a:srgbClr val="F2E3D5"/>
                </a:solidFill>
                <a:effectLst/>
                <a:latin typeface="Seaford Display" panose="00000500000000000000" pitchFamily="2" charset="0"/>
                <a:cs typeface="MoolBoran" panose="020B0604020202020204" pitchFamily="34" charset="0"/>
              </a:rPr>
              <a:t>Marco Antônio e Daniel  Costa .</a:t>
            </a:r>
            <a:endParaRPr lang="pt-BR" sz="2000">
              <a:solidFill>
                <a:srgbClr val="F2E3D5"/>
              </a:solidFill>
              <a:latin typeface="Seaford Display" panose="00000500000000000000" pitchFamily="2" charset="0"/>
              <a:cs typeface="MoolBoran" panose="020B0604020202020204" pitchFamily="34" charset="0"/>
            </a:endParaRPr>
          </a:p>
        </p:txBody>
      </p:sp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Ícone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2D0ED229-C5FD-87F2-18EA-24C51603D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97" y="5415280"/>
            <a:ext cx="551838" cy="55183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6E29DDD-DE14-47E0-0DEE-82EB8337A2A0}"/>
              </a:ext>
            </a:extLst>
          </p:cNvPr>
          <p:cNvSpPr txBox="1"/>
          <p:nvPr/>
        </p:nvSpPr>
        <p:spPr>
          <a:xfrm>
            <a:off x="8280997" y="5513892"/>
            <a:ext cx="34848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>
                <a:solidFill>
                  <a:srgbClr val="F2E3D5"/>
                </a:solidFill>
                <a:latin typeface="Seaford Display"/>
              </a:rPr>
              <a:t>Clique aqui para ver nosso projeto !</a:t>
            </a:r>
          </a:p>
        </p:txBody>
      </p:sp>
    </p:spTree>
    <p:extLst>
      <p:ext uri="{BB962C8B-B14F-4D97-AF65-F5344CB8AC3E}">
        <p14:creationId xmlns:p14="http://schemas.microsoft.com/office/powerpoint/2010/main" val="1838244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1">
            <a:extLst>
              <a:ext uri="{FF2B5EF4-FFF2-40B4-BE49-F238E27FC236}">
                <a16:creationId xmlns:a16="http://schemas.microsoft.com/office/drawing/2014/main" id="{221D1B98-AFA5-8795-E2A1-3DF5B5426399}"/>
              </a:ext>
            </a:extLst>
          </p:cNvPr>
          <p:cNvSpPr txBox="1"/>
          <p:nvPr/>
        </p:nvSpPr>
        <p:spPr>
          <a:xfrm>
            <a:off x="8444302" y="2864088"/>
            <a:ext cx="3746500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>
                <a:solidFill>
                  <a:srgbClr val="002060"/>
                </a:solidFill>
                <a:latin typeface="Seaford Display"/>
              </a:rPr>
              <a:t>Deletar </a:t>
            </a:r>
            <a:endParaRPr lang="pt-BR"/>
          </a:p>
          <a:p>
            <a:pPr algn="ctr"/>
            <a:r>
              <a:rPr lang="pt-BR" sz="4000">
                <a:solidFill>
                  <a:srgbClr val="002060"/>
                </a:solidFill>
                <a:latin typeface="Seaford Display"/>
              </a:rPr>
              <a:t>Paciente !</a:t>
            </a:r>
            <a:endParaRPr lang="pt-BR"/>
          </a:p>
        </p:txBody>
      </p:sp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629DB085-54FB-3626-D62E-93426E92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4" y="681373"/>
            <a:ext cx="7990935" cy="5480876"/>
          </a:xfrm>
          <a:prstGeom prst="rect">
            <a:avLst/>
          </a:prstGeom>
        </p:spPr>
      </p:pic>
      <p:pic>
        <p:nvPicPr>
          <p:cNvPr id="3" name="Imagem 3" descr="Uma imagem contendo ao ar livre, relógio, luz, pendurado&#10;&#10;Descrição gerada automaticamente">
            <a:extLst>
              <a:ext uri="{FF2B5EF4-FFF2-40B4-BE49-F238E27FC236}">
                <a16:creationId xmlns:a16="http://schemas.microsoft.com/office/drawing/2014/main" id="{DE8663D3-6666-BC1C-AC02-0FC12116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96" y="461513"/>
            <a:ext cx="1938069" cy="19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40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1">
            <a:extLst>
              <a:ext uri="{FF2B5EF4-FFF2-40B4-BE49-F238E27FC236}">
                <a16:creationId xmlns:a16="http://schemas.microsoft.com/office/drawing/2014/main" id="{221D1B98-AFA5-8795-E2A1-3DF5B5426399}"/>
              </a:ext>
            </a:extLst>
          </p:cNvPr>
          <p:cNvSpPr txBox="1"/>
          <p:nvPr/>
        </p:nvSpPr>
        <p:spPr>
          <a:xfrm>
            <a:off x="8663221" y="3402261"/>
            <a:ext cx="3746500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>
                <a:solidFill>
                  <a:srgbClr val="002060"/>
                </a:solidFill>
                <a:latin typeface="Seaford Display"/>
              </a:rPr>
              <a:t>Sair do </a:t>
            </a:r>
            <a:endParaRPr lang="pt-BR"/>
          </a:p>
          <a:p>
            <a:pPr algn="ctr"/>
            <a:r>
              <a:rPr lang="pt-BR" sz="4000">
                <a:solidFill>
                  <a:srgbClr val="002060"/>
                </a:solidFill>
                <a:latin typeface="Seaford Display"/>
              </a:rPr>
              <a:t>Programa !</a:t>
            </a:r>
            <a:endParaRPr lang="pt-BR"/>
          </a:p>
        </p:txBody>
      </p:sp>
      <p:pic>
        <p:nvPicPr>
          <p:cNvPr id="3" name="Imagem 3" descr="Texto&#10;&#10;Descrição gerada automaticamente">
            <a:extLst>
              <a:ext uri="{FF2B5EF4-FFF2-40B4-BE49-F238E27FC236}">
                <a16:creationId xmlns:a16="http://schemas.microsoft.com/office/drawing/2014/main" id="{627B57EE-03EC-7F26-855A-98B3E962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6" y="638579"/>
            <a:ext cx="8537275" cy="5336428"/>
          </a:xfrm>
          <a:prstGeom prst="rect">
            <a:avLst/>
          </a:prstGeom>
        </p:spPr>
      </p:pic>
      <p:pic>
        <p:nvPicPr>
          <p:cNvPr id="7" name="Imagem 6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D8DD6B2-010F-4B4C-2D26-42003326A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341" y="529423"/>
            <a:ext cx="2701620" cy="27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14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762CBBC-7EE5-C739-A4E8-577FD3470A4D}"/>
              </a:ext>
            </a:extLst>
          </p:cNvPr>
          <p:cNvSpPr txBox="1"/>
          <p:nvPr/>
        </p:nvSpPr>
        <p:spPr>
          <a:xfrm>
            <a:off x="1358900" y="461438"/>
            <a:ext cx="63754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>
                <a:solidFill>
                  <a:srgbClr val="002060"/>
                </a:solidFill>
                <a:latin typeface="Seaford Display"/>
              </a:rPr>
              <a:t>DESAFIOS ENFRENTADOS DURANTE O DESENVOLVIMENTO !</a:t>
            </a:r>
          </a:p>
        </p:txBody>
      </p:sp>
      <p:pic>
        <p:nvPicPr>
          <p:cNvPr id="4" name="Imagem 3" descr="Ícone">
            <a:extLst>
              <a:ext uri="{FF2B5EF4-FFF2-40B4-BE49-F238E27FC236}">
                <a16:creationId xmlns:a16="http://schemas.microsoft.com/office/drawing/2014/main" id="{8094BF61-0C43-E0AD-7CD8-BC66C9E3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30" y="1292434"/>
            <a:ext cx="4943265" cy="49432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724042-5683-9996-3E5C-9BF002455192}"/>
              </a:ext>
            </a:extLst>
          </p:cNvPr>
          <p:cNvSpPr txBox="1"/>
          <p:nvPr/>
        </p:nvSpPr>
        <p:spPr>
          <a:xfrm>
            <a:off x="1152735" y="1859339"/>
            <a:ext cx="4943265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E3D5"/>
                </a:solidFill>
                <a:latin typeface="Seaford Display"/>
              </a:rPr>
              <a:t>Desafio de ser o primeiro projeto em Java.</a:t>
            </a:r>
            <a:endParaRPr lang="pt-BR" sz="2400">
              <a:solidFill>
                <a:srgbClr val="F2E3D5"/>
              </a:solidFill>
              <a:latin typeface="Seaford Display" panose="00000500000000000000" pitchFamily="2" charset="0"/>
            </a:endParaRPr>
          </a:p>
          <a:p>
            <a:endParaRPr lang="pt-BR" sz="2400">
              <a:solidFill>
                <a:srgbClr val="F2E3D5"/>
              </a:solidFill>
              <a:latin typeface="Seaford Display"/>
            </a:endParaRPr>
          </a:p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E3D5"/>
                </a:solidFill>
                <a:latin typeface="Seaford Display"/>
              </a:rPr>
              <a:t>Gestão de tempo que foi necessária para reunir todo mundo e juntar as opiniões, já que todo mundo tem uma rotina diferente .</a:t>
            </a:r>
            <a:endParaRPr lang="pt-BR" sz="2400">
              <a:solidFill>
                <a:srgbClr val="F2E3D5"/>
              </a:solidFill>
              <a:latin typeface="Seaford Display" panose="00000500000000000000" pitchFamily="2" charset="0"/>
            </a:endParaRPr>
          </a:p>
          <a:p>
            <a:endParaRPr lang="pt-BR" sz="2400">
              <a:solidFill>
                <a:srgbClr val="F2E3D5"/>
              </a:solidFill>
              <a:latin typeface="Seaford Display"/>
            </a:endParaRPr>
          </a:p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E3D5"/>
                </a:solidFill>
                <a:latin typeface="Seaford Display"/>
              </a:rPr>
              <a:t>A </a:t>
            </a:r>
            <a:r>
              <a:rPr lang="pt-BR" sz="2400" b="0" i="0">
                <a:solidFill>
                  <a:srgbClr val="F2E3D5"/>
                </a:solidFill>
                <a:effectLst/>
                <a:latin typeface="Seaford Display"/>
              </a:rPr>
              <a:t>coordenação em si foi desafiadora, porque cada um foi escrevendo uma parte do código .</a:t>
            </a:r>
            <a:br>
              <a:rPr lang="pt-BR" sz="2400">
                <a:latin typeface="Seaford Display" panose="00000500000000000000" pitchFamily="2" charset="0"/>
              </a:rPr>
            </a:br>
            <a:br>
              <a:rPr lang="pt-BR" sz="2400">
                <a:latin typeface="Seaford Display" panose="00000500000000000000" pitchFamily="2" charset="0"/>
              </a:rPr>
            </a:br>
            <a:br>
              <a:rPr lang="pt-BR" sz="2400">
                <a:latin typeface="Seaford Display" panose="00000500000000000000" pitchFamily="2" charset="0"/>
              </a:rPr>
            </a:br>
            <a:endParaRPr lang="pt-BR" sz="2400">
              <a:solidFill>
                <a:srgbClr val="F2E3D5"/>
              </a:solidFill>
              <a:latin typeface="Seaford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14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B222EB-781A-744B-FF8F-47E318094EE5}"/>
              </a:ext>
            </a:extLst>
          </p:cNvPr>
          <p:cNvSpPr txBox="1"/>
          <p:nvPr/>
        </p:nvSpPr>
        <p:spPr>
          <a:xfrm>
            <a:off x="1104900" y="347990"/>
            <a:ext cx="60579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>
                <a:solidFill>
                  <a:srgbClr val="002060"/>
                </a:solidFill>
                <a:latin typeface="Seaford Display"/>
              </a:rPr>
              <a:t>IMPLEMENTAÇÕES FUTURAS 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5DD1CB-8C87-38E1-B3A8-D44F8539044F}"/>
              </a:ext>
            </a:extLst>
          </p:cNvPr>
          <p:cNvSpPr txBox="1"/>
          <p:nvPr/>
        </p:nvSpPr>
        <p:spPr>
          <a:xfrm>
            <a:off x="248443" y="1239936"/>
            <a:ext cx="6590562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E3D5"/>
                </a:solidFill>
                <a:latin typeface="Seaford Display"/>
                <a:ea typeface="Calibri"/>
                <a:cs typeface="Times New Roman"/>
              </a:rPr>
              <a:t>I</a:t>
            </a:r>
            <a:r>
              <a:rPr lang="pt-BR" sz="2400">
                <a:solidFill>
                  <a:srgbClr val="F2E3D5"/>
                </a:solidFill>
                <a:effectLst/>
                <a:latin typeface="Seaford Display"/>
                <a:ea typeface="Calibri"/>
                <a:cs typeface="Times New Roman"/>
              </a:rPr>
              <a:t>mplementar o cadastramento de novos médicos e exames</a:t>
            </a:r>
            <a:r>
              <a:rPr lang="pt-BR" sz="2400">
                <a:solidFill>
                  <a:srgbClr val="F2E3D5"/>
                </a:solidFill>
                <a:latin typeface="Seaford Display"/>
                <a:ea typeface="Calibri"/>
                <a:cs typeface="Times New Roman"/>
              </a:rPr>
              <a:t>, bem como</a:t>
            </a:r>
            <a:r>
              <a:rPr lang="pt-BR" sz="2400">
                <a:solidFill>
                  <a:srgbClr val="F2E3D5"/>
                </a:solidFill>
                <a:effectLst/>
                <a:latin typeface="Seaford Display"/>
                <a:ea typeface="Calibri"/>
                <a:cs typeface="Times New Roman"/>
              </a:rPr>
              <a:t> suas respectivas datas</a:t>
            </a:r>
            <a:r>
              <a:rPr lang="pt-BR" sz="2400">
                <a:solidFill>
                  <a:srgbClr val="F2E3D5"/>
                </a:solidFill>
                <a:latin typeface="Seaford Display"/>
                <a:ea typeface="Calibri"/>
                <a:cs typeface="Times New Roman"/>
              </a:rPr>
              <a:t> .</a:t>
            </a:r>
            <a:endParaRPr lang="pt-BR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solidFill>
                <a:srgbClr val="F2E3D5"/>
              </a:solidFill>
              <a:latin typeface="Seaford Display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E3D5"/>
                </a:solidFill>
                <a:latin typeface="Seaford Display"/>
                <a:cs typeface="Times New Roman"/>
              </a:rPr>
              <a:t>Criar um método para guardar o retorno do paciente no cadastro.</a:t>
            </a:r>
            <a:endParaRPr lang="pt-BR" sz="2400">
              <a:solidFill>
                <a:srgbClr val="F2E3D5"/>
              </a:solidFill>
              <a:latin typeface="Seaford Display"/>
              <a:ea typeface="Calibri" panose="020F0502020204030204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solidFill>
                <a:srgbClr val="F2E3D5"/>
              </a:solidFill>
              <a:latin typeface="Seaford Display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E3D5"/>
                </a:solidFill>
                <a:latin typeface="Seaford Display"/>
                <a:cs typeface="Times New Roman"/>
              </a:rPr>
              <a:t>Atualização do cadastro do paciente de acordo com a necessidade.</a:t>
            </a:r>
            <a:endParaRPr lang="pt-BR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solidFill>
                <a:srgbClr val="F2E3D5"/>
              </a:solidFill>
              <a:latin typeface="Seaford Display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E3D5"/>
                </a:solidFill>
                <a:latin typeface="Seaford Display"/>
                <a:cs typeface="Times New Roman"/>
              </a:rPr>
              <a:t>Adição de um totem, com </a:t>
            </a:r>
            <a:r>
              <a:rPr lang="pt-BR" sz="2400" err="1">
                <a:solidFill>
                  <a:srgbClr val="F2E3D5"/>
                </a:solidFill>
                <a:latin typeface="Seaford Display"/>
                <a:cs typeface="Times New Roman"/>
              </a:rPr>
              <a:t>pré</a:t>
            </a:r>
            <a:r>
              <a:rPr lang="pt-BR" sz="2400">
                <a:solidFill>
                  <a:srgbClr val="F2E3D5"/>
                </a:solidFill>
                <a:latin typeface="Seaford Display"/>
                <a:cs typeface="Times New Roman"/>
              </a:rPr>
              <a:t>-cadastramento pessoal, para adiantar o atendimento .</a:t>
            </a:r>
            <a:endParaRPr lang="pt-BR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Imagem 8" descr="Ícone">
            <a:extLst>
              <a:ext uri="{FF2B5EF4-FFF2-40B4-BE49-F238E27FC236}">
                <a16:creationId xmlns:a16="http://schemas.microsoft.com/office/drawing/2014/main" id="{65F4267F-2E4D-289C-7F5C-3A9ED14E8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29" y="882769"/>
            <a:ext cx="5259470" cy="547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FCF2FEB-D7A2-022E-157B-DCBBDF4AF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83" y="578363"/>
            <a:ext cx="2404861" cy="249856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0087E81-9BA6-75B6-71D0-5A1F7DD741D1}"/>
              </a:ext>
            </a:extLst>
          </p:cNvPr>
          <p:cNvSpPr txBox="1"/>
          <p:nvPr/>
        </p:nvSpPr>
        <p:spPr>
          <a:xfrm>
            <a:off x="1148080" y="314129"/>
            <a:ext cx="73761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rgbClr val="002060"/>
                </a:solidFill>
                <a:latin typeface="Seaford Display"/>
              </a:rPr>
              <a:t>DESENVOLVEDORES DO GRUPO ! 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9134265-6140-7BBF-9817-5C83145F0DE6}"/>
              </a:ext>
            </a:extLst>
          </p:cNvPr>
          <p:cNvSpPr/>
          <p:nvPr/>
        </p:nvSpPr>
        <p:spPr>
          <a:xfrm>
            <a:off x="759261" y="1439310"/>
            <a:ext cx="1923042" cy="18072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3D2A8F6-AFF0-5F0D-17A5-8597FE48F48D}"/>
              </a:ext>
            </a:extLst>
          </p:cNvPr>
          <p:cNvSpPr/>
          <p:nvPr/>
        </p:nvSpPr>
        <p:spPr>
          <a:xfrm>
            <a:off x="6220083" y="1361620"/>
            <a:ext cx="1923042" cy="176933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4D47C9E-4D3F-8633-0E5C-2AF197268921}"/>
              </a:ext>
            </a:extLst>
          </p:cNvPr>
          <p:cNvSpPr/>
          <p:nvPr/>
        </p:nvSpPr>
        <p:spPr>
          <a:xfrm>
            <a:off x="731315" y="3970515"/>
            <a:ext cx="1923043" cy="18072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B736303-E36B-A812-F269-D776F6502C72}"/>
              </a:ext>
            </a:extLst>
          </p:cNvPr>
          <p:cNvSpPr/>
          <p:nvPr/>
        </p:nvSpPr>
        <p:spPr>
          <a:xfrm>
            <a:off x="3519948" y="3967273"/>
            <a:ext cx="1836797" cy="18072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E873307-4D27-AEE4-7B22-1CD66DB8CD05}"/>
              </a:ext>
            </a:extLst>
          </p:cNvPr>
          <p:cNvSpPr/>
          <p:nvPr/>
        </p:nvSpPr>
        <p:spPr>
          <a:xfrm>
            <a:off x="6420730" y="3967273"/>
            <a:ext cx="1836797" cy="18072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3" descr="Mulher posando para foto&#10;&#10;Descrição gerada automaticamente">
            <a:extLst>
              <a:ext uri="{FF2B5EF4-FFF2-40B4-BE49-F238E27FC236}">
                <a16:creationId xmlns:a16="http://schemas.microsoft.com/office/drawing/2014/main" id="{2C7A5035-9F88-3028-80EC-903225839F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87" t="5862" r="339" b="25825"/>
          <a:stretch/>
        </p:blipFill>
        <p:spPr>
          <a:xfrm>
            <a:off x="3462906" y="1390658"/>
            <a:ext cx="1974274" cy="1807253"/>
          </a:xfrm>
          <a:prstGeom prst="ellipse">
            <a:avLst/>
          </a:prstGeom>
        </p:spPr>
      </p:pic>
      <p:pic>
        <p:nvPicPr>
          <p:cNvPr id="4" name="Imagem 3" descr="Ícone&#10;&#10;Descrição gerada automaticamente">
            <a:hlinkClick r:id="rId9"/>
            <a:extLst>
              <a:ext uri="{FF2B5EF4-FFF2-40B4-BE49-F238E27FC236}">
                <a16:creationId xmlns:a16="http://schemas.microsoft.com/office/drawing/2014/main" id="{A57C52FA-48F4-2E79-E98A-D9EB4738DD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3971" y="3268872"/>
            <a:ext cx="529980" cy="486849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hlinkClick r:id="rId11"/>
            <a:extLst>
              <a:ext uri="{FF2B5EF4-FFF2-40B4-BE49-F238E27FC236}">
                <a16:creationId xmlns:a16="http://schemas.microsoft.com/office/drawing/2014/main" id="{F18F4725-2E83-36A0-C402-C95AE9713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82" y="5864530"/>
            <a:ext cx="471369" cy="486000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hlinkClick r:id="rId12"/>
            <a:extLst>
              <a:ext uri="{FF2B5EF4-FFF2-40B4-BE49-F238E27FC236}">
                <a16:creationId xmlns:a16="http://schemas.microsoft.com/office/drawing/2014/main" id="{0D7ECA53-E9A6-38F0-9B0F-F916F1DBC6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86" y="5893098"/>
            <a:ext cx="471291" cy="486000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hlinkClick r:id="rId13"/>
            <a:extLst>
              <a:ext uri="{FF2B5EF4-FFF2-40B4-BE49-F238E27FC236}">
                <a16:creationId xmlns:a16="http://schemas.microsoft.com/office/drawing/2014/main" id="{0B4B40AD-CE8E-5804-846E-4B40251E63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262" y="3254494"/>
            <a:ext cx="518193" cy="489439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hlinkClick r:id="rId14"/>
            <a:extLst>
              <a:ext uri="{FF2B5EF4-FFF2-40B4-BE49-F238E27FC236}">
                <a16:creationId xmlns:a16="http://schemas.microsoft.com/office/drawing/2014/main" id="{5D6D9D5D-E940-198D-D241-220CF03F63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53" y="5885059"/>
            <a:ext cx="471291" cy="486000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hlinkClick r:id="rId15"/>
            <a:extLst>
              <a:ext uri="{FF2B5EF4-FFF2-40B4-BE49-F238E27FC236}">
                <a16:creationId xmlns:a16="http://schemas.microsoft.com/office/drawing/2014/main" id="{E763EFA8-E994-ABFB-92F6-9EF22BD01F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23" y="3252556"/>
            <a:ext cx="518194" cy="489439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hlinkClick r:id="rId16"/>
            <a:extLst>
              <a:ext uri="{FF2B5EF4-FFF2-40B4-BE49-F238E27FC236}">
                <a16:creationId xmlns:a16="http://schemas.microsoft.com/office/drawing/2014/main" id="{2D2AA870-9D65-2514-E375-9DE38D6E32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20" y="3270543"/>
            <a:ext cx="518194" cy="475063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hlinkClick r:id="rId18"/>
            <a:extLst>
              <a:ext uri="{FF2B5EF4-FFF2-40B4-BE49-F238E27FC236}">
                <a16:creationId xmlns:a16="http://schemas.microsoft.com/office/drawing/2014/main" id="{0ECA72FD-0480-3A6F-1C4C-B12518B9BB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19" y="5858586"/>
            <a:ext cx="471291" cy="486000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hlinkClick r:id="rId19"/>
            <a:extLst>
              <a:ext uri="{FF2B5EF4-FFF2-40B4-BE49-F238E27FC236}">
                <a16:creationId xmlns:a16="http://schemas.microsoft.com/office/drawing/2014/main" id="{1A6CA422-C710-BA47-2ED0-77763F059F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82" y="3254494"/>
            <a:ext cx="518194" cy="489439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hlinkClick r:id="rId20"/>
            <a:extLst>
              <a:ext uri="{FF2B5EF4-FFF2-40B4-BE49-F238E27FC236}">
                <a16:creationId xmlns:a16="http://schemas.microsoft.com/office/drawing/2014/main" id="{32FDEF28-06C9-6B3E-C592-0E6103A812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81" y="5893098"/>
            <a:ext cx="471292" cy="486000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hlinkClick r:id="rId21"/>
            <a:extLst>
              <a:ext uri="{FF2B5EF4-FFF2-40B4-BE49-F238E27FC236}">
                <a16:creationId xmlns:a16="http://schemas.microsoft.com/office/drawing/2014/main" id="{6554C589-68F4-7761-C951-6D525D14E3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71" y="3257475"/>
            <a:ext cx="518194" cy="489440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hlinkClick r:id="rId22"/>
            <a:extLst>
              <a:ext uri="{FF2B5EF4-FFF2-40B4-BE49-F238E27FC236}">
                <a16:creationId xmlns:a16="http://schemas.microsoft.com/office/drawing/2014/main" id="{7775F9FA-A0FA-4DD6-1ADD-8BCD6D3AFD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66" y="5886852"/>
            <a:ext cx="471292" cy="486000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5621F8DA-3F8F-9A85-12F2-52F1D7273EF1}"/>
              </a:ext>
            </a:extLst>
          </p:cNvPr>
          <p:cNvSpPr txBox="1"/>
          <p:nvPr/>
        </p:nvSpPr>
        <p:spPr>
          <a:xfrm>
            <a:off x="992332" y="993470"/>
            <a:ext cx="139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F2E3D5"/>
                </a:solidFill>
                <a:latin typeface="Seaford Display" panose="00000500000000000000" pitchFamily="2" charset="0"/>
              </a:rPr>
              <a:t>Thais Silva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93503B7-1C37-8143-1E2A-B98ED63AC40F}"/>
              </a:ext>
            </a:extLst>
          </p:cNvPr>
          <p:cNvSpPr txBox="1"/>
          <p:nvPr/>
        </p:nvSpPr>
        <p:spPr>
          <a:xfrm>
            <a:off x="3586312" y="972693"/>
            <a:ext cx="161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>
                <a:solidFill>
                  <a:srgbClr val="F2E3D5"/>
                </a:solidFill>
                <a:latin typeface="Seaford Display" panose="00000500000000000000" pitchFamily="2" charset="0"/>
              </a:rPr>
              <a:t>Liliam</a:t>
            </a:r>
            <a:r>
              <a:rPr lang="pt-BR">
                <a:solidFill>
                  <a:srgbClr val="F2E3D5"/>
                </a:solidFill>
                <a:latin typeface="Seaford Display" panose="00000500000000000000" pitchFamily="2" charset="0"/>
              </a:rPr>
              <a:t> Oliveira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EE3630E-2DD0-E482-A400-C61A4E36CAB0}"/>
              </a:ext>
            </a:extLst>
          </p:cNvPr>
          <p:cNvSpPr txBox="1"/>
          <p:nvPr/>
        </p:nvSpPr>
        <p:spPr>
          <a:xfrm>
            <a:off x="6420730" y="922886"/>
            <a:ext cx="139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F2E3D5"/>
                </a:solidFill>
                <a:latin typeface="Seaford Display" panose="00000500000000000000" pitchFamily="2" charset="0"/>
              </a:rPr>
              <a:t>Maria Vitória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EC1FBD7-A4C7-E0DF-B0B6-0089F0A83E3F}"/>
              </a:ext>
            </a:extLst>
          </p:cNvPr>
          <p:cNvSpPr txBox="1"/>
          <p:nvPr/>
        </p:nvSpPr>
        <p:spPr>
          <a:xfrm>
            <a:off x="981148" y="6372852"/>
            <a:ext cx="170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F2E3D5"/>
                </a:solidFill>
                <a:latin typeface="Seaford Display" panose="00000500000000000000" pitchFamily="2" charset="0"/>
              </a:rPr>
              <a:t>Gabriela Belo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D7BF6F8-5A50-386B-B9B4-6BD1AAE6DEE8}"/>
              </a:ext>
            </a:extLst>
          </p:cNvPr>
          <p:cNvSpPr txBox="1"/>
          <p:nvPr/>
        </p:nvSpPr>
        <p:spPr>
          <a:xfrm>
            <a:off x="3687387" y="6372852"/>
            <a:ext cx="139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F2E3D5"/>
                </a:solidFill>
                <a:latin typeface="Seaford Display" panose="00000500000000000000" pitchFamily="2" charset="0"/>
              </a:rPr>
              <a:t>Daniel Costa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B56575B-F84E-2481-D871-345BB0181E1B}"/>
              </a:ext>
            </a:extLst>
          </p:cNvPr>
          <p:cNvSpPr txBox="1"/>
          <p:nvPr/>
        </p:nvSpPr>
        <p:spPr>
          <a:xfrm>
            <a:off x="6639102" y="6344586"/>
            <a:ext cx="183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F2E3D5"/>
                </a:solidFill>
                <a:latin typeface="Seaford Display" panose="00000500000000000000" pitchFamily="2" charset="0"/>
              </a:rPr>
              <a:t>Marco Antônio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10D4B71-A640-1C91-D9A5-09CC8A620975}"/>
              </a:ext>
            </a:extLst>
          </p:cNvPr>
          <p:cNvSpPr/>
          <p:nvPr/>
        </p:nvSpPr>
        <p:spPr>
          <a:xfrm>
            <a:off x="3466109" y="1390403"/>
            <a:ext cx="1969325" cy="18109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92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E90C29-34A3-B780-55AC-A30F4BD37604}"/>
              </a:ext>
            </a:extLst>
          </p:cNvPr>
          <p:cNvSpPr txBox="1"/>
          <p:nvPr/>
        </p:nvSpPr>
        <p:spPr>
          <a:xfrm>
            <a:off x="1075783" y="607432"/>
            <a:ext cx="6934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>
                <a:solidFill>
                  <a:srgbClr val="002060"/>
                </a:solidFill>
                <a:latin typeface="Seaford Display"/>
              </a:rPr>
              <a:t>OBJETIVOS DO PROJETO</a:t>
            </a:r>
            <a:endParaRPr lang="pt-BR" sz="4000">
              <a:solidFill>
                <a:srgbClr val="002060"/>
              </a:solidFill>
              <a:latin typeface="Seaford Display" panose="000005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E9B574-CDBE-5C32-6F8E-E78F5FE56F12}"/>
              </a:ext>
            </a:extLst>
          </p:cNvPr>
          <p:cNvSpPr txBox="1"/>
          <p:nvPr/>
        </p:nvSpPr>
        <p:spPr>
          <a:xfrm>
            <a:off x="483421" y="1308942"/>
            <a:ext cx="5797992" cy="6370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E3D5"/>
                </a:solidFill>
                <a:latin typeface="Seaford Display"/>
                <a:cs typeface="Sabon Next LT"/>
              </a:rPr>
              <a:t>Criar um sistema de gestão das informações dos pacientes  numa clínica médica.</a:t>
            </a:r>
            <a:endParaRPr lang="pt-BR"/>
          </a:p>
          <a:p>
            <a:endParaRPr lang="pt-BR" sz="2400">
              <a:solidFill>
                <a:srgbClr val="F2E3D5"/>
              </a:solidFill>
              <a:latin typeface="Seaford Display"/>
              <a:cs typeface="Sabon Next LT"/>
            </a:endParaRPr>
          </a:p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E3D5"/>
                </a:solidFill>
                <a:latin typeface="Seaford Display"/>
                <a:cs typeface="Sabon Next LT"/>
              </a:rPr>
              <a:t>Possibilitar o agendamento de consultas e exames eficientes para o paciente, e de fácil usabilidade para os usuários da clínica.</a:t>
            </a:r>
            <a:endParaRPr lang="pt-BR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solidFill>
                <a:srgbClr val="F2E3D5"/>
              </a:solidFill>
              <a:latin typeface="Seaford Display"/>
              <a:cs typeface="Sabon Next LT"/>
            </a:endParaRPr>
          </a:p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E3D5"/>
                </a:solidFill>
                <a:latin typeface="Seaford Display"/>
                <a:cs typeface="Sabon Next LT"/>
              </a:rPr>
              <a:t>Possibilitar interações futuras, em que o sistema possa ganhar novas funcionalidades, bem como ser atualizado pelos funcionários da clínica de maneira intuitiva.</a:t>
            </a:r>
          </a:p>
          <a:p>
            <a:pPr marL="342900" indent="-342900">
              <a:buFont typeface="Arial"/>
              <a:buChar char="•"/>
            </a:pPr>
            <a:endParaRPr lang="pt-BR" sz="2400">
              <a:solidFill>
                <a:srgbClr val="F2E3D5"/>
              </a:solidFill>
              <a:latin typeface="Seaford Display"/>
              <a:cs typeface="Sabon Next LT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solidFill>
                <a:srgbClr val="F2E3D5"/>
              </a:solidFill>
              <a:latin typeface="Seaford Display"/>
              <a:cs typeface="Sabon Next LT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solidFill>
                <a:srgbClr val="F2E3D5"/>
              </a:solidFill>
              <a:latin typeface="Seaford Display"/>
              <a:cs typeface="Sabon Next LT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solidFill>
                <a:srgbClr val="F2E3D5"/>
              </a:solidFill>
              <a:latin typeface="Seaford Display"/>
              <a:cs typeface="Sabon Next LT"/>
            </a:endParaRPr>
          </a:p>
        </p:txBody>
      </p:sp>
      <p:pic>
        <p:nvPicPr>
          <p:cNvPr id="13" name="Imagem 19" descr="Ícone&#10;&#10;Descrição gerada automaticamente">
            <a:extLst>
              <a:ext uri="{FF2B5EF4-FFF2-40B4-BE49-F238E27FC236}">
                <a16:creationId xmlns:a16="http://schemas.microsoft.com/office/drawing/2014/main" id="{D2EFF3FB-4056-1D4A-A079-F6DB4E248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344" y="1166005"/>
            <a:ext cx="4799160" cy="47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2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63ACA56-817E-5AD7-223B-9E0FEE5EEE1F}"/>
              </a:ext>
            </a:extLst>
          </p:cNvPr>
          <p:cNvSpPr txBox="1"/>
          <p:nvPr/>
        </p:nvSpPr>
        <p:spPr>
          <a:xfrm>
            <a:off x="1075783" y="607432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002060"/>
                </a:solidFill>
                <a:latin typeface="Seaford Display" panose="00000500000000000000" pitchFamily="2" charset="0"/>
              </a:rPr>
              <a:t>COMO FUNCIONA ?</a:t>
            </a:r>
          </a:p>
        </p:txBody>
      </p:sp>
      <p:pic>
        <p:nvPicPr>
          <p:cNvPr id="4" name="Imagem 3" descr="Interface gráfica do usuário, Ícone">
            <a:extLst>
              <a:ext uri="{FF2B5EF4-FFF2-40B4-BE49-F238E27FC236}">
                <a16:creationId xmlns:a16="http://schemas.microsoft.com/office/drawing/2014/main" id="{B603448A-2C53-86AF-13C7-7A8B93680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02" y="473015"/>
            <a:ext cx="5674798" cy="611470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E38978A-5B6F-5E8A-F2E7-A77C785507BE}"/>
              </a:ext>
            </a:extLst>
          </p:cNvPr>
          <p:cNvSpPr txBox="1"/>
          <p:nvPr/>
        </p:nvSpPr>
        <p:spPr>
          <a:xfrm>
            <a:off x="5645150" y="29781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219F14-2C5A-12D8-DFA8-8D9D43E8D876}"/>
              </a:ext>
            </a:extLst>
          </p:cNvPr>
          <p:cNvSpPr txBox="1"/>
          <p:nvPr/>
        </p:nvSpPr>
        <p:spPr>
          <a:xfrm>
            <a:off x="418300" y="1242468"/>
            <a:ext cx="5970519" cy="62016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100">
                <a:solidFill>
                  <a:srgbClr val="F2E3D5"/>
                </a:solidFill>
                <a:latin typeface="Seaford Display"/>
                <a:ea typeface="Calibri"/>
                <a:cs typeface="Sabon Next LT"/>
              </a:rPr>
              <a:t>Primeiramente é realizado o</a:t>
            </a:r>
            <a:r>
              <a:rPr lang="pt-BR" sz="2100">
                <a:solidFill>
                  <a:srgbClr val="F2E3D5"/>
                </a:solidFill>
                <a:effectLst/>
                <a:latin typeface="Seaford Display"/>
                <a:ea typeface="Calibri"/>
                <a:cs typeface="Sabon Next LT"/>
              </a:rPr>
              <a:t> </a:t>
            </a:r>
            <a:r>
              <a:rPr lang="pt-BR" sz="2100">
                <a:solidFill>
                  <a:srgbClr val="F2E3D5"/>
                </a:solidFill>
                <a:latin typeface="Seaford Display"/>
                <a:ea typeface="Calibri"/>
                <a:cs typeface="Sabon Next LT"/>
              </a:rPr>
              <a:t>cadastro </a:t>
            </a:r>
            <a:r>
              <a:rPr lang="pt-BR" sz="2100">
                <a:solidFill>
                  <a:srgbClr val="F2E3D5"/>
                </a:solidFill>
                <a:effectLst/>
                <a:latin typeface="Seaford Display"/>
                <a:ea typeface="Calibri"/>
                <a:cs typeface="Sabon Next LT"/>
              </a:rPr>
              <a:t>do </a:t>
            </a:r>
            <a:r>
              <a:rPr lang="pt-BR" sz="2100">
                <a:solidFill>
                  <a:srgbClr val="F2E3D5"/>
                </a:solidFill>
                <a:latin typeface="Seaford Display"/>
                <a:ea typeface="Calibri"/>
                <a:cs typeface="Sabon Next LT"/>
              </a:rPr>
              <a:t>paciente</a:t>
            </a:r>
            <a:r>
              <a:rPr lang="pt-BR" sz="2100">
                <a:solidFill>
                  <a:srgbClr val="F2E3D5"/>
                </a:solidFill>
                <a:effectLst/>
                <a:latin typeface="Seaford Display"/>
                <a:ea typeface="Calibri"/>
                <a:cs typeface="Sabon Next LT"/>
              </a:rPr>
              <a:t>, </a:t>
            </a:r>
            <a:r>
              <a:rPr lang="pt-BR" sz="2100">
                <a:solidFill>
                  <a:srgbClr val="F2E3D5"/>
                </a:solidFill>
                <a:latin typeface="Seaford Display"/>
                <a:ea typeface="Calibri"/>
                <a:cs typeface="Sabon Next LT"/>
              </a:rPr>
              <a:t>inserindo informações como </a:t>
            </a:r>
            <a:r>
              <a:rPr lang="pt-BR" sz="2100">
                <a:solidFill>
                  <a:srgbClr val="F2E3D5"/>
                </a:solidFill>
                <a:effectLst/>
                <a:latin typeface="Seaford Display"/>
                <a:ea typeface="Calibri"/>
                <a:cs typeface="Sabon Next LT"/>
              </a:rPr>
              <a:t>nome, </a:t>
            </a:r>
            <a:r>
              <a:rPr lang="pt-BR" sz="2100">
                <a:solidFill>
                  <a:srgbClr val="F2E3D5"/>
                </a:solidFill>
                <a:latin typeface="Seaford Display"/>
                <a:ea typeface="Calibri"/>
                <a:cs typeface="Sabon Next LT"/>
              </a:rPr>
              <a:t>CPF, telefone, convênio e etc</a:t>
            </a:r>
            <a:r>
              <a:rPr lang="pt-BR" sz="2100">
                <a:solidFill>
                  <a:srgbClr val="F2E3D5"/>
                </a:solidFill>
                <a:effectLst/>
                <a:latin typeface="Seaford Display"/>
                <a:ea typeface="Calibri"/>
                <a:cs typeface="Sabon Next LT"/>
              </a:rPr>
              <a:t>.</a:t>
            </a:r>
            <a:endParaRPr lang="pt-BR" sz="2100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endParaRPr lang="pt-BR" sz="2100">
              <a:solidFill>
                <a:srgbClr val="F2E3D5"/>
              </a:solidFill>
              <a:latin typeface="Seaford Display"/>
              <a:ea typeface="Calibri"/>
              <a:cs typeface="Sabon Next LT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100">
                <a:solidFill>
                  <a:srgbClr val="F2E3D5"/>
                </a:solidFill>
                <a:ea typeface="+mn-lt"/>
                <a:cs typeface="+mn-lt"/>
              </a:rPr>
              <a:t>Gera-se um código do paciente, que será exclusivo dele.</a:t>
            </a:r>
            <a:endParaRPr lang="pt-BR" sz="2100">
              <a:solidFill>
                <a:srgbClr val="F2E3D5"/>
              </a:solidFill>
              <a:latin typeface="Seaford Display"/>
              <a:ea typeface="+mn-lt"/>
              <a:cs typeface="Sabon Next LT"/>
            </a:endParaRPr>
          </a:p>
          <a:p>
            <a:pPr marL="342900" indent="-342900" algn="just">
              <a:buFont typeface="Arial"/>
              <a:buChar char="•"/>
            </a:pPr>
            <a:endParaRPr lang="pt-BR" sz="2100">
              <a:solidFill>
                <a:srgbClr val="F2E3D5"/>
              </a:solidFill>
              <a:latin typeface="Seaford Display"/>
              <a:ea typeface="+mn-lt"/>
              <a:cs typeface="Sabon Next LT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100">
                <a:solidFill>
                  <a:srgbClr val="F2E3D5"/>
                </a:solidFill>
                <a:ea typeface="+mn-lt"/>
                <a:cs typeface="+mn-lt"/>
              </a:rPr>
              <a:t>O sistema  permite ao usuário </a:t>
            </a:r>
            <a:r>
              <a:rPr lang="pt-BR" sz="2100" b="1">
                <a:solidFill>
                  <a:srgbClr val="F2E3D5"/>
                </a:solidFill>
                <a:ea typeface="+mn-lt"/>
                <a:cs typeface="+mn-lt"/>
              </a:rPr>
              <a:t>marcar consultas</a:t>
            </a:r>
            <a:r>
              <a:rPr lang="pt-BR" sz="2100">
                <a:solidFill>
                  <a:srgbClr val="F2E3D5"/>
                </a:solidFill>
                <a:ea typeface="+mn-lt"/>
                <a:cs typeface="+mn-lt"/>
              </a:rPr>
              <a:t>, bem como </a:t>
            </a:r>
            <a:r>
              <a:rPr lang="pt-BR" sz="2100" b="1">
                <a:solidFill>
                  <a:srgbClr val="F2E3D5"/>
                </a:solidFill>
                <a:ea typeface="+mn-lt"/>
                <a:cs typeface="+mn-lt"/>
              </a:rPr>
              <a:t>agendar exames</a:t>
            </a:r>
            <a:r>
              <a:rPr lang="pt-BR" sz="2100">
                <a:solidFill>
                  <a:srgbClr val="F2E3D5"/>
                </a:solidFill>
                <a:ea typeface="+mn-lt"/>
                <a:cs typeface="+mn-lt"/>
              </a:rPr>
              <a:t> com </a:t>
            </a:r>
            <a:r>
              <a:rPr lang="pt-BR" sz="2100" b="1">
                <a:solidFill>
                  <a:srgbClr val="F2E3D5"/>
                </a:solidFill>
                <a:ea typeface="+mn-lt"/>
                <a:cs typeface="+mn-lt"/>
              </a:rPr>
              <a:t>dia e horário</a:t>
            </a:r>
            <a:r>
              <a:rPr lang="pt-BR" sz="2100">
                <a:solidFill>
                  <a:srgbClr val="F2E3D5"/>
                </a:solidFill>
                <a:ea typeface="+mn-lt"/>
                <a:cs typeface="+mn-lt"/>
              </a:rPr>
              <a:t> desejados.</a:t>
            </a:r>
            <a:endParaRPr lang="pt-BR" sz="2100">
              <a:solidFill>
                <a:srgbClr val="F2E3D5"/>
              </a:solidFill>
              <a:latin typeface="Seaford Display"/>
              <a:ea typeface="Calibri"/>
              <a:cs typeface="Sabon Next LT"/>
            </a:endParaRPr>
          </a:p>
          <a:p>
            <a:pPr marL="342900" indent="-342900" algn="just">
              <a:buFont typeface="Arial"/>
              <a:buChar char="•"/>
            </a:pPr>
            <a:endParaRPr lang="pt-BR" sz="2100">
              <a:solidFill>
                <a:srgbClr val="F2E3D5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100">
                <a:solidFill>
                  <a:srgbClr val="F2E3D5"/>
                </a:solidFill>
                <a:latin typeface="Seaford Display"/>
                <a:ea typeface="Calibri"/>
                <a:cs typeface="Sabon Next LT"/>
              </a:rPr>
              <a:t>O usuário poderá </a:t>
            </a:r>
            <a:r>
              <a:rPr lang="pt-BR" sz="2100" b="1">
                <a:solidFill>
                  <a:srgbClr val="F2E3D5"/>
                </a:solidFill>
                <a:latin typeface="Calibri"/>
                <a:ea typeface="Calibri"/>
                <a:cs typeface="Calibri"/>
              </a:rPr>
              <a:t>atualizar</a:t>
            </a:r>
            <a:r>
              <a:rPr lang="pt-BR" sz="2100">
                <a:solidFill>
                  <a:srgbClr val="F2E3D5"/>
                </a:solidFill>
                <a:latin typeface="Calibri"/>
                <a:ea typeface="Calibri"/>
                <a:cs typeface="Calibri"/>
              </a:rPr>
              <a:t> os dados do paciente, </a:t>
            </a:r>
            <a:r>
              <a:rPr lang="pt-BR" sz="2100" b="1">
                <a:solidFill>
                  <a:srgbClr val="F2E3D5"/>
                </a:solidFill>
                <a:latin typeface="Seaford Display"/>
                <a:ea typeface="Calibri"/>
                <a:cs typeface="Sabon Next LT"/>
              </a:rPr>
              <a:t>listar</a:t>
            </a:r>
            <a:r>
              <a:rPr lang="pt-BR" sz="2100">
                <a:solidFill>
                  <a:srgbClr val="F2E3D5"/>
                </a:solidFill>
                <a:effectLst/>
                <a:latin typeface="Seaford Display"/>
                <a:ea typeface="Calibri"/>
                <a:cs typeface="Sabon Next LT"/>
              </a:rPr>
              <a:t> todos os </a:t>
            </a:r>
            <a:r>
              <a:rPr lang="pt-BR" sz="2100">
                <a:solidFill>
                  <a:srgbClr val="F2E3D5"/>
                </a:solidFill>
                <a:latin typeface="Seaford Display"/>
                <a:ea typeface="Calibri"/>
                <a:cs typeface="Sabon Next LT"/>
              </a:rPr>
              <a:t>cadastros</a:t>
            </a:r>
            <a:r>
              <a:rPr lang="pt-BR" sz="2100">
                <a:solidFill>
                  <a:srgbClr val="F2E3D5"/>
                </a:solidFill>
                <a:effectLst/>
                <a:latin typeface="Seaford Display"/>
                <a:ea typeface="Calibri"/>
                <a:cs typeface="Sabon Next LT"/>
              </a:rPr>
              <a:t> da clínica</a:t>
            </a:r>
            <a:r>
              <a:rPr lang="pt-BR" sz="2100">
                <a:solidFill>
                  <a:srgbClr val="F2E3D5"/>
                </a:solidFill>
                <a:latin typeface="Seaford Display"/>
                <a:ea typeface="Calibri"/>
                <a:cs typeface="Sabon Next LT"/>
              </a:rPr>
              <a:t>, </a:t>
            </a:r>
            <a:r>
              <a:rPr lang="pt-BR" sz="2100" b="1">
                <a:solidFill>
                  <a:srgbClr val="F2E3D5"/>
                </a:solidFill>
                <a:latin typeface="Seaford Display"/>
                <a:ea typeface="+mn-lt"/>
                <a:cs typeface="Sabon Next LT"/>
              </a:rPr>
              <a:t>buscar</a:t>
            </a:r>
            <a:r>
              <a:rPr lang="pt-BR" sz="2100">
                <a:solidFill>
                  <a:srgbClr val="F2E3D5"/>
                </a:solidFill>
                <a:latin typeface="Seaford Display"/>
                <a:ea typeface="+mn-lt"/>
                <a:cs typeface="Sabon Next LT"/>
              </a:rPr>
              <a:t> um paciente pelo ID e </a:t>
            </a:r>
            <a:r>
              <a:rPr lang="pt-BR" sz="2100" b="1">
                <a:solidFill>
                  <a:srgbClr val="F2E3D5"/>
                </a:solidFill>
                <a:latin typeface="Calibri"/>
                <a:ea typeface="+mn-lt"/>
                <a:cs typeface="Calibri"/>
              </a:rPr>
              <a:t>deletar</a:t>
            </a:r>
            <a:r>
              <a:rPr lang="pt-BR" sz="2100">
                <a:solidFill>
                  <a:srgbClr val="F2E3D5"/>
                </a:solidFill>
                <a:ea typeface="+mn-lt"/>
                <a:cs typeface="+mn-lt"/>
              </a:rPr>
              <a:t> uma conta.</a:t>
            </a:r>
            <a:endParaRPr lang="pt-BR" sz="2100">
              <a:solidFill>
                <a:srgbClr val="F2E3D5"/>
              </a:solidFill>
              <a:latin typeface="Calibri" panose="020F0502020204030204"/>
              <a:ea typeface="Calibri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endParaRPr lang="pt-BR" sz="2100">
              <a:solidFill>
                <a:srgbClr val="F2E3D5"/>
              </a:solidFill>
              <a:latin typeface="Seaford Display"/>
              <a:ea typeface="Calibri"/>
              <a:cs typeface="Sabon Next LT"/>
            </a:endParaRPr>
          </a:p>
          <a:p>
            <a:pPr marL="342900" indent="-342900">
              <a:buFont typeface="Arial"/>
              <a:buChar char="•"/>
            </a:pPr>
            <a:r>
              <a:rPr lang="pt-BR" sz="2100">
                <a:solidFill>
                  <a:srgbClr val="F2E3D5"/>
                </a:solidFill>
                <a:latin typeface="Seaford Display"/>
                <a:cs typeface="Sabon Next LT"/>
              </a:rPr>
              <a:t>Por fim, o usuário pode </a:t>
            </a:r>
            <a:r>
              <a:rPr lang="pt-BR" sz="2100" b="1">
                <a:solidFill>
                  <a:srgbClr val="F2E3D5"/>
                </a:solidFill>
                <a:latin typeface="Seaford Display"/>
                <a:cs typeface="Sabon Next LT"/>
              </a:rPr>
              <a:t>finalizar </a:t>
            </a:r>
            <a:r>
              <a:rPr lang="pt-BR" sz="2100">
                <a:solidFill>
                  <a:srgbClr val="F2E3D5"/>
                </a:solidFill>
                <a:latin typeface="Seaford Display"/>
                <a:cs typeface="Sabon Next LT"/>
              </a:rPr>
              <a:t>o sistema pela opção sair.</a:t>
            </a:r>
            <a:br>
              <a:rPr lang="pt-BR" sz="2000">
                <a:latin typeface="Seaford Display"/>
                <a:cs typeface="Sabon Next LT"/>
              </a:rPr>
            </a:br>
            <a:br>
              <a:rPr lang="pt-BR" sz="2000">
                <a:latin typeface="Seaford Display"/>
                <a:cs typeface="Sabon Next LT"/>
              </a:rPr>
            </a:br>
            <a:endParaRPr lang="pt-BR" sz="2000">
              <a:solidFill>
                <a:srgbClr val="F2E3D5"/>
              </a:solidFill>
              <a:latin typeface="Seaford Display"/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245953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3A5F50-574F-846D-EA6F-52AED5F1FC2D}"/>
              </a:ext>
            </a:extLst>
          </p:cNvPr>
          <p:cNvSpPr txBox="1"/>
          <p:nvPr/>
        </p:nvSpPr>
        <p:spPr>
          <a:xfrm>
            <a:off x="643844" y="472536"/>
            <a:ext cx="361235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>
                <a:solidFill>
                  <a:srgbClr val="002060"/>
                </a:solidFill>
                <a:latin typeface="Seaford Display"/>
              </a:rPr>
              <a:t>DIAGRAMA DE CLASSES </a:t>
            </a:r>
            <a:endParaRPr lang="pt-BR"/>
          </a:p>
        </p:txBody>
      </p:sp>
      <p:pic>
        <p:nvPicPr>
          <p:cNvPr id="9" name="Imagem 8" descr="Forma">
            <a:extLst>
              <a:ext uri="{FF2B5EF4-FFF2-40B4-BE49-F238E27FC236}">
                <a16:creationId xmlns:a16="http://schemas.microsoft.com/office/drawing/2014/main" id="{92077A0D-5703-668D-979E-4950247D4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98" y="2073209"/>
            <a:ext cx="1940560" cy="1940560"/>
          </a:xfrm>
          <a:prstGeom prst="rect">
            <a:avLst/>
          </a:prstGeom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DD836A75-E109-1DB6-104C-87D1DFDD5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63" y="436740"/>
            <a:ext cx="9423069" cy="71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1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3C07AD94-B88B-7269-E76C-57BC191A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60" y="1489112"/>
            <a:ext cx="9762800" cy="469928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65A4219-C5B5-B87B-DFE6-DD68164A039C}"/>
              </a:ext>
            </a:extLst>
          </p:cNvPr>
          <p:cNvSpPr txBox="1"/>
          <p:nvPr/>
        </p:nvSpPr>
        <p:spPr>
          <a:xfrm>
            <a:off x="2492076" y="376806"/>
            <a:ext cx="647819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>
                <a:solidFill>
                  <a:srgbClr val="002060"/>
                </a:solidFill>
                <a:latin typeface="Seaford Display"/>
              </a:rPr>
              <a:t>O Menu de Agendamentos !</a:t>
            </a:r>
          </a:p>
        </p:txBody>
      </p:sp>
      <p:pic>
        <p:nvPicPr>
          <p:cNvPr id="21" name="Imagem 20" descr="Forma&#10;&#10;Descrição gerada automaticamente com confiança baixa">
            <a:extLst>
              <a:ext uri="{FF2B5EF4-FFF2-40B4-BE49-F238E27FC236}">
                <a16:creationId xmlns:a16="http://schemas.microsoft.com/office/drawing/2014/main" id="{C6C85305-7EF7-39E3-AC9B-96D0DEFAA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66" y="2168407"/>
            <a:ext cx="3468540" cy="34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3" descr="Texto&#10;&#10;Descrição gerada automaticamente">
            <a:extLst>
              <a:ext uri="{FF2B5EF4-FFF2-40B4-BE49-F238E27FC236}">
                <a16:creationId xmlns:a16="http://schemas.microsoft.com/office/drawing/2014/main" id="{402BE573-105C-69F6-B18D-6CE00D28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2" y="938990"/>
            <a:ext cx="8350370" cy="526756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917B096-C9F7-3F5B-546E-9F4A77DF08CF}"/>
              </a:ext>
            </a:extLst>
          </p:cNvPr>
          <p:cNvSpPr txBox="1"/>
          <p:nvPr/>
        </p:nvSpPr>
        <p:spPr>
          <a:xfrm>
            <a:off x="8602452" y="3065373"/>
            <a:ext cx="367461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>
                <a:solidFill>
                  <a:srgbClr val="002060"/>
                </a:solidFill>
                <a:latin typeface="Seaford Display"/>
              </a:rPr>
              <a:t>Cadastro</a:t>
            </a:r>
            <a:r>
              <a:rPr lang="pt-BR" sz="2400">
                <a:latin typeface="Seaford Display"/>
                <a:cs typeface="Calibri"/>
              </a:rPr>
              <a:t> </a:t>
            </a:r>
            <a:r>
              <a:rPr lang="pt-BR" sz="4000">
                <a:solidFill>
                  <a:srgbClr val="002060"/>
                </a:solidFill>
                <a:latin typeface="Seaford Display"/>
              </a:rPr>
              <a:t>de Paciente !</a:t>
            </a:r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E1CCE6B9-6FE3-7EED-7EC7-C18D92BA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744" y="746861"/>
            <a:ext cx="2196861" cy="22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AD8E519B-D98C-22D7-DE1F-D0FC3137B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04" y="650731"/>
            <a:ext cx="6855124" cy="571469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81EF1E-97A8-7229-AD3D-8F1DB361B1B3}"/>
              </a:ext>
            </a:extLst>
          </p:cNvPr>
          <p:cNvSpPr txBox="1"/>
          <p:nvPr/>
        </p:nvSpPr>
        <p:spPr>
          <a:xfrm>
            <a:off x="8021319" y="3987631"/>
            <a:ext cx="37465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>
                <a:solidFill>
                  <a:srgbClr val="002060"/>
                </a:solidFill>
                <a:latin typeface="Seaford Display"/>
              </a:rPr>
              <a:t>Marcar uma Consulta !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035A1F9-1EDC-DAD9-1871-4896F0684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178" y="907260"/>
            <a:ext cx="2600818" cy="26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2" descr="Texto&#10;&#10;Descrição gerada automaticamente">
            <a:extLst>
              <a:ext uri="{FF2B5EF4-FFF2-40B4-BE49-F238E27FC236}">
                <a16:creationId xmlns:a16="http://schemas.microsoft.com/office/drawing/2014/main" id="{6E4A508A-ACF4-9DD2-97C5-2AB26375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6" y="637535"/>
            <a:ext cx="6855125" cy="5712328"/>
          </a:xfrm>
          <a:prstGeom prst="rect">
            <a:avLst/>
          </a:prstGeom>
        </p:spPr>
      </p:pic>
      <p:sp>
        <p:nvSpPr>
          <p:cNvPr id="7" name="CaixaDeTexto 1">
            <a:extLst>
              <a:ext uri="{FF2B5EF4-FFF2-40B4-BE49-F238E27FC236}">
                <a16:creationId xmlns:a16="http://schemas.microsoft.com/office/drawing/2014/main" id="{13E1252D-3DA5-459D-D94E-2964AFE05EFF}"/>
              </a:ext>
            </a:extLst>
          </p:cNvPr>
          <p:cNvSpPr txBox="1"/>
          <p:nvPr/>
        </p:nvSpPr>
        <p:spPr>
          <a:xfrm>
            <a:off x="8117999" y="3624184"/>
            <a:ext cx="3746500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>
                <a:solidFill>
                  <a:srgbClr val="002060"/>
                </a:solidFill>
                <a:latin typeface="Seaford Display"/>
              </a:rPr>
              <a:t>Marcar um Exame !</a:t>
            </a:r>
          </a:p>
        </p:txBody>
      </p:sp>
      <p:pic>
        <p:nvPicPr>
          <p:cNvPr id="8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6AADAA86-E6AD-53D3-642D-6BEB06E7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686" y="637535"/>
            <a:ext cx="2283125" cy="22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7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DBA2E5F5-8F18-02A9-4C9E-477E05255417}"/>
              </a:ext>
            </a:extLst>
          </p:cNvPr>
          <p:cNvSpPr/>
          <p:nvPr/>
        </p:nvSpPr>
        <p:spPr>
          <a:xfrm>
            <a:off x="11734800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3979248-8F8F-30DF-EFA4-6F29EB67AB4C}"/>
              </a:ext>
            </a:extLst>
          </p:cNvPr>
          <p:cNvSpPr/>
          <p:nvPr/>
        </p:nvSpPr>
        <p:spPr>
          <a:xfrm rot="16200000">
            <a:off x="5923" y="-1685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11ED4776-2690-AF6C-5A84-468E6A569EB9}"/>
              </a:ext>
            </a:extLst>
          </p:cNvPr>
          <p:cNvSpPr/>
          <p:nvPr/>
        </p:nvSpPr>
        <p:spPr>
          <a:xfrm rot="10800000">
            <a:off x="11846" y="6353198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65D8D053-E1FB-7789-6629-E16BF27DAB59}"/>
              </a:ext>
            </a:extLst>
          </p:cNvPr>
          <p:cNvSpPr/>
          <p:nvPr/>
        </p:nvSpPr>
        <p:spPr>
          <a:xfrm rot="5160402">
            <a:off x="11742683" y="638895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Retângulo 17">
            <a:extLst>
              <a:ext uri="{FF2B5EF4-FFF2-40B4-BE49-F238E27FC236}">
                <a16:creationId xmlns:a16="http://schemas.microsoft.com/office/drawing/2014/main" id="{73D07F86-24DA-AB86-C2F8-0BB37769A834}"/>
              </a:ext>
            </a:extLst>
          </p:cNvPr>
          <p:cNvSpPr/>
          <p:nvPr/>
        </p:nvSpPr>
        <p:spPr>
          <a:xfrm rot="13374099">
            <a:off x="-216755" y="295793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C59CA67-2D6B-4102-5330-299543642564}"/>
              </a:ext>
            </a:extLst>
          </p:cNvPr>
          <p:cNvSpPr/>
          <p:nvPr/>
        </p:nvSpPr>
        <p:spPr>
          <a:xfrm rot="2723496">
            <a:off x="11963398" y="2954183"/>
            <a:ext cx="457200" cy="469046"/>
          </a:xfrm>
          <a:prstGeom prst="rt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8" descr="Texto&#10;&#10;Descrição gerada automaticamente">
            <a:extLst>
              <a:ext uri="{FF2B5EF4-FFF2-40B4-BE49-F238E27FC236}">
                <a16:creationId xmlns:a16="http://schemas.microsoft.com/office/drawing/2014/main" id="{70DC6427-A2C3-50EA-939F-9B9B220F7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9" y="650413"/>
            <a:ext cx="6811991" cy="5729702"/>
          </a:xfrm>
          <a:prstGeom prst="rect">
            <a:avLst/>
          </a:prstGeom>
        </p:spPr>
      </p:pic>
      <p:sp>
        <p:nvSpPr>
          <p:cNvPr id="9" name="CaixaDeTexto 1">
            <a:extLst>
              <a:ext uri="{FF2B5EF4-FFF2-40B4-BE49-F238E27FC236}">
                <a16:creationId xmlns:a16="http://schemas.microsoft.com/office/drawing/2014/main" id="{221D1B98-AFA5-8795-E2A1-3DF5B5426399}"/>
              </a:ext>
            </a:extLst>
          </p:cNvPr>
          <p:cNvSpPr txBox="1"/>
          <p:nvPr/>
        </p:nvSpPr>
        <p:spPr>
          <a:xfrm>
            <a:off x="8113623" y="2763448"/>
            <a:ext cx="3746500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>
                <a:solidFill>
                  <a:srgbClr val="002060"/>
                </a:solidFill>
                <a:latin typeface="Seaford Display"/>
              </a:rPr>
              <a:t>Buscar Paciente Pelo Código !</a:t>
            </a:r>
          </a:p>
        </p:txBody>
      </p:sp>
      <p:pic>
        <p:nvPicPr>
          <p:cNvPr id="10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BF5787C-764C-1488-980E-C4BE2EB1A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928" y="346494"/>
            <a:ext cx="2355012" cy="234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723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Stephanie F</dc:creator>
  <cp:revision>1</cp:revision>
  <dcterms:created xsi:type="dcterms:W3CDTF">2023-02-27T14:02:14Z</dcterms:created>
  <dcterms:modified xsi:type="dcterms:W3CDTF">2023-02-28T18:19:03Z</dcterms:modified>
</cp:coreProperties>
</file>